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slideMasters/slideMaster7.xml" ContentType="application/vnd.openxmlformats-officedocument.presentationml.slideMaster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</p:sldMasterIdLst>
  <p:notesMasterIdLst>
    <p:notesMasterId r:id="rId18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entury Schoolbook" pitchFamily="16" charset="0"/>
        <a:ea typeface="SimSun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entury Schoolbook" pitchFamily="16" charset="0"/>
        <a:ea typeface="SimSun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entury Schoolbook" pitchFamily="16" charset="0"/>
        <a:ea typeface="SimSun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entury Schoolbook" pitchFamily="16" charset="0"/>
        <a:ea typeface="SimSun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entury Schoolbook" pitchFamily="16" charset="0"/>
        <a:ea typeface="SimSun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entury Schoolbook" pitchFamily="16" charset="0"/>
        <a:ea typeface="SimSun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entury Schoolbook" pitchFamily="16" charset="0"/>
        <a:ea typeface="SimSun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entury Schoolbook" pitchFamily="16" charset="0"/>
        <a:ea typeface="SimSun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entury Schoolbook" pitchFamily="16" charset="0"/>
        <a:ea typeface="SimSun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0"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8435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8436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8437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8438" name="Text Box 5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8439" name="Text Box 6"/>
          <p:cNvSpPr txBox="1">
            <a:spLocks noChangeArrowheads="1"/>
          </p:cNvSpPr>
          <p:nvPr/>
        </p:nvSpPr>
        <p:spPr bwMode="auto">
          <a:xfrm>
            <a:off x="3884613" y="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8440" name="Rectangle 7"/>
          <p:cNvSpPr>
            <a:spLocks noGrp="1" noChangeArrowheads="1"/>
          </p:cNvSpPr>
          <p:nvPr>
            <p:ph type="sldImg"/>
          </p:nvPr>
        </p:nvSpPr>
        <p:spPr bwMode="auto">
          <a:xfrm>
            <a:off x="1143000" y="685800"/>
            <a:ext cx="4565650" cy="342265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200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hu-HU" altLang="hu-HU" noProof="0" smtClean="0"/>
          </a:p>
        </p:txBody>
      </p:sp>
      <p:sp>
        <p:nvSpPr>
          <p:cNvPr id="18442" name="Text Box 9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545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  <a:latin typeface="Calibri" pitchFamily="32" charset="0"/>
                <a:cs typeface="Arial Unicode MS" charset="0"/>
              </a:defRPr>
            </a:lvl1pPr>
          </a:lstStyle>
          <a:p>
            <a:pPr>
              <a:defRPr/>
            </a:pPr>
            <a:fld id="{894765ED-4A97-42F0-A858-16B6DE4A4AFA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EB9A1874-8CD4-4C52-AC25-A7440C1D8152}" type="slidenum">
              <a:rPr lang="hu-HU" altLang="hu-HU"/>
              <a:pPr/>
              <a:t>1</a:t>
            </a:fld>
            <a:endParaRPr lang="hu-HU" altLang="hu-HU"/>
          </a:p>
        </p:txBody>
      </p:sp>
      <p:sp>
        <p:nvSpPr>
          <p:cNvPr id="1945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7DF782EA-04F2-4108-A44C-8C0F58C7BA05}" type="slidenum">
              <a:rPr lang="hu-HU" altLang="hu-HU" sz="1200">
                <a:solidFill>
                  <a:srgbClr val="000000"/>
                </a:solidFill>
                <a:latin typeface="Calibri" pitchFamily="32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</a:t>
            </a:fld>
            <a:endParaRPr lang="hu-HU" altLang="hu-HU" sz="120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19460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9461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1638" cy="4111625"/>
          </a:xfrm>
          <a:noFill/>
        </p:spPr>
        <p:txBody>
          <a:bodyPr wrap="none" anchor="ctr"/>
          <a:lstStyle/>
          <a:p>
            <a:endParaRPr lang="hu-HU" altLang="hu-H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4EAC76A9-8087-4CB8-B0E1-8AF0BE792547}" type="slidenum">
              <a:rPr lang="hu-HU" altLang="hu-HU"/>
              <a:pPr/>
              <a:t>10</a:t>
            </a:fld>
            <a:endParaRPr lang="hu-HU" altLang="hu-HU"/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47810ED-2E83-452C-B339-5991D7EB333F}" type="slidenum">
              <a:rPr lang="hu-HU" altLang="hu-HU" sz="1200">
                <a:solidFill>
                  <a:srgbClr val="000000"/>
                </a:solidFill>
                <a:latin typeface="Calibri" pitchFamily="32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10</a:t>
            </a:fld>
            <a:endParaRPr lang="hu-HU" altLang="hu-HU" sz="120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28676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8677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1638" cy="4111625"/>
          </a:xfrm>
          <a:noFill/>
        </p:spPr>
        <p:txBody>
          <a:bodyPr wrap="none" anchor="ctr"/>
          <a:lstStyle/>
          <a:p>
            <a:endParaRPr lang="hu-HU" altLang="hu-H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1EDE7BF4-D8B8-42F0-B482-2B6174204DB2}" type="slidenum">
              <a:rPr lang="hu-HU" altLang="hu-HU"/>
              <a:pPr/>
              <a:t>2</a:t>
            </a:fld>
            <a:endParaRPr lang="hu-HU" altLang="hu-HU"/>
          </a:p>
        </p:txBody>
      </p:sp>
      <p:sp>
        <p:nvSpPr>
          <p:cNvPr id="2048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EB1AF61D-DD9A-4014-9527-BF63940A6F98}" type="slidenum">
              <a:rPr lang="hu-HU" altLang="hu-HU" sz="1200">
                <a:solidFill>
                  <a:srgbClr val="000000"/>
                </a:solidFill>
                <a:latin typeface="Calibri" pitchFamily="32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</a:t>
            </a:fld>
            <a:endParaRPr lang="hu-HU" altLang="hu-HU" sz="120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20484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87A384-718B-497A-B837-20E8F2314A9B}" type="slidenum">
              <a:rPr lang="hu-HU" altLang="hu-HU" sz="1200">
                <a:solidFill>
                  <a:srgbClr val="000000"/>
                </a:solidFill>
                <a:latin typeface="Calibri" pitchFamily="32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</a:t>
            </a:fld>
            <a:endParaRPr lang="hu-HU" altLang="hu-HU" sz="120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20485" name="Rectangle 3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0486" name="Rectangle 4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4813" cy="4114800"/>
          </a:xfrm>
          <a:noFill/>
        </p:spPr>
        <p:txBody>
          <a:bodyPr wrap="none" anchor="ctr"/>
          <a:lstStyle/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mtClean="0">
              <a:latin typeface="Calibri" pitchFamily="32" charset="0"/>
              <a:ea typeface="SimSun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3BAE9F44-B282-4321-AE33-E316DC9471F7}" type="slidenum">
              <a:rPr lang="hu-HU" altLang="hu-HU"/>
              <a:pPr/>
              <a:t>3</a:t>
            </a:fld>
            <a:endParaRPr lang="hu-HU" altLang="hu-HU"/>
          </a:p>
        </p:txBody>
      </p:sp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C1A17468-DF16-42D5-A820-9A920DE49AB4}" type="slidenum">
              <a:rPr lang="hu-HU" altLang="hu-HU" sz="1200">
                <a:solidFill>
                  <a:srgbClr val="000000"/>
                </a:solidFill>
                <a:latin typeface="Calibri" pitchFamily="32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3</a:t>
            </a:fld>
            <a:endParaRPr lang="hu-HU" altLang="hu-HU" sz="120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21508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1509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1638" cy="4111625"/>
          </a:xfrm>
          <a:noFill/>
        </p:spPr>
        <p:txBody>
          <a:bodyPr wrap="none" anchor="ctr"/>
          <a:lstStyle/>
          <a:p>
            <a:endParaRPr lang="hu-HU" altLang="hu-H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5337E892-9302-40F9-936A-9583DBBFE20F}" type="slidenum">
              <a:rPr lang="hu-HU" altLang="hu-HU"/>
              <a:pPr/>
              <a:t>4</a:t>
            </a:fld>
            <a:endParaRPr lang="hu-HU" altLang="hu-HU"/>
          </a:p>
        </p:txBody>
      </p:sp>
      <p:sp>
        <p:nvSpPr>
          <p:cNvPr id="2253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D9B45379-9C22-4E6F-8050-7472EDF4B9ED}" type="slidenum">
              <a:rPr lang="hu-HU" altLang="hu-HU" sz="1200">
                <a:solidFill>
                  <a:srgbClr val="000000"/>
                </a:solidFill>
                <a:latin typeface="Calibri" pitchFamily="32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4</a:t>
            </a:fld>
            <a:endParaRPr lang="hu-HU" altLang="hu-HU" sz="120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22532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FBB85C4E-E266-4B21-BE4B-9258729BA930}" type="slidenum">
              <a:rPr lang="hu-HU" altLang="hu-HU" sz="1200">
                <a:solidFill>
                  <a:srgbClr val="000000"/>
                </a:solidFill>
                <a:latin typeface="Calibri" pitchFamily="32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4</a:t>
            </a:fld>
            <a:endParaRPr lang="hu-HU" altLang="hu-HU" sz="120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22533" name="Rectangle 3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2534" name="Rectangle 4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4813" cy="4114800"/>
          </a:xfrm>
          <a:noFill/>
        </p:spPr>
        <p:txBody>
          <a:bodyPr wrap="none" anchor="ctr"/>
          <a:lstStyle/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mtClean="0">
              <a:latin typeface="Calibri" pitchFamily="32" charset="0"/>
              <a:ea typeface="SimSun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47C2BDDB-8B8E-4EA8-A4DA-88A2FD4F1B55}" type="slidenum">
              <a:rPr lang="hu-HU" altLang="hu-HU"/>
              <a:pPr/>
              <a:t>5</a:t>
            </a:fld>
            <a:endParaRPr lang="hu-HU" altLang="hu-HU"/>
          </a:p>
        </p:txBody>
      </p:sp>
      <p:sp>
        <p:nvSpPr>
          <p:cNvPr id="2355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971CF6BF-9A8C-4E17-B80C-D6CE93E62A69}" type="slidenum">
              <a:rPr lang="hu-HU" altLang="hu-HU" sz="1200">
                <a:solidFill>
                  <a:srgbClr val="000000"/>
                </a:solidFill>
                <a:latin typeface="Calibri" pitchFamily="32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5</a:t>
            </a:fld>
            <a:endParaRPr lang="hu-HU" altLang="hu-HU" sz="120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23556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97B6ECD8-1894-495C-818B-7E0947AD40F5}" type="slidenum">
              <a:rPr lang="hu-HU" altLang="hu-HU" sz="1200">
                <a:solidFill>
                  <a:srgbClr val="000000"/>
                </a:solidFill>
                <a:latin typeface="Calibri" pitchFamily="32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5</a:t>
            </a:fld>
            <a:endParaRPr lang="hu-HU" altLang="hu-HU" sz="120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23557" name="Rectangle 3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solidFill>
            <a:srgbClr val="FFFFFF"/>
          </a:solidFill>
          <a:ln/>
        </p:spPr>
      </p:sp>
      <p:sp>
        <p:nvSpPr>
          <p:cNvPr id="23558" name="Rectangle 4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4813" cy="4024313"/>
          </a:xfrm>
          <a:noFill/>
        </p:spPr>
        <p:txBody>
          <a:bodyPr wrap="none" anchor="ctr"/>
          <a:lstStyle/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mtClean="0">
              <a:latin typeface="Calibri" pitchFamily="32" charset="0"/>
              <a:ea typeface="SimSun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57A34FC0-E434-402B-BAE1-8255D7D671DA}" type="slidenum">
              <a:rPr lang="hu-HU" altLang="hu-HU"/>
              <a:pPr/>
              <a:t>6</a:t>
            </a:fld>
            <a:endParaRPr lang="hu-HU" altLang="hu-HU"/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B64FC031-AF16-49FD-B6AF-6F04F0863F79}" type="slidenum">
              <a:rPr lang="hu-HU" altLang="hu-HU" sz="1200">
                <a:solidFill>
                  <a:srgbClr val="000000"/>
                </a:solidFill>
                <a:latin typeface="Calibri" pitchFamily="32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6</a:t>
            </a:fld>
            <a:endParaRPr lang="hu-HU" altLang="hu-HU" sz="120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24580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1638" cy="4111625"/>
          </a:xfrm>
          <a:noFill/>
        </p:spPr>
        <p:txBody>
          <a:bodyPr wrap="none" anchor="ctr"/>
          <a:lstStyle/>
          <a:p>
            <a:endParaRPr lang="hu-HU" altLang="hu-H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CE3225DE-8FEE-4EC1-B6B1-CCCAEC659742}" type="slidenum">
              <a:rPr lang="hu-HU" altLang="hu-HU"/>
              <a:pPr/>
              <a:t>7</a:t>
            </a:fld>
            <a:endParaRPr lang="hu-HU" altLang="hu-HU"/>
          </a:p>
        </p:txBody>
      </p:sp>
      <p:sp>
        <p:nvSpPr>
          <p:cNvPr id="2560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A06814B5-AD3D-48CA-9821-F6501A882C48}" type="slidenum">
              <a:rPr lang="hu-HU" altLang="hu-HU" sz="1200">
                <a:solidFill>
                  <a:srgbClr val="000000"/>
                </a:solidFill>
                <a:latin typeface="Calibri" pitchFamily="32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7</a:t>
            </a:fld>
            <a:endParaRPr lang="hu-HU" altLang="hu-HU" sz="120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25604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5605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1638" cy="4111625"/>
          </a:xfrm>
          <a:noFill/>
        </p:spPr>
        <p:txBody>
          <a:bodyPr wrap="none" anchor="ctr"/>
          <a:lstStyle/>
          <a:p>
            <a:endParaRPr lang="hu-HU" altLang="hu-H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9882BD59-4187-4FD4-AF95-A50E75CBD085}" type="slidenum">
              <a:rPr lang="hu-HU" altLang="hu-HU"/>
              <a:pPr/>
              <a:t>8</a:t>
            </a:fld>
            <a:endParaRPr lang="hu-HU" altLang="hu-HU"/>
          </a:p>
        </p:txBody>
      </p:sp>
      <p:sp>
        <p:nvSpPr>
          <p:cNvPr id="2662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DC0CB162-B467-474F-AF71-C47ADA11BC86}" type="slidenum">
              <a:rPr lang="hu-HU" altLang="hu-HU" sz="1200">
                <a:solidFill>
                  <a:srgbClr val="000000"/>
                </a:solidFill>
                <a:latin typeface="Calibri" pitchFamily="32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8</a:t>
            </a:fld>
            <a:endParaRPr lang="hu-HU" altLang="hu-HU" sz="120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26628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6629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1638" cy="4111625"/>
          </a:xfrm>
          <a:noFill/>
        </p:spPr>
        <p:txBody>
          <a:bodyPr wrap="none" anchor="ctr"/>
          <a:lstStyle/>
          <a:p>
            <a:endParaRPr lang="hu-HU" altLang="hu-H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29397B8F-99CC-42D4-B7F9-D8108E89EE14}" type="slidenum">
              <a:rPr lang="hu-HU" altLang="hu-HU"/>
              <a:pPr/>
              <a:t>9</a:t>
            </a:fld>
            <a:endParaRPr lang="hu-HU" altLang="hu-HU"/>
          </a:p>
        </p:txBody>
      </p:sp>
      <p:sp>
        <p:nvSpPr>
          <p:cNvPr id="2765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18C66A23-0D1F-4BB1-9EA5-A36CAE2A369C}" type="slidenum">
              <a:rPr lang="hu-HU" altLang="hu-HU" sz="1200">
                <a:solidFill>
                  <a:srgbClr val="000000"/>
                </a:solidFill>
                <a:latin typeface="Calibri" pitchFamily="32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9</a:t>
            </a:fld>
            <a:endParaRPr lang="hu-HU" altLang="hu-HU" sz="120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27652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7653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1638" cy="4111625"/>
          </a:xfrm>
          <a:noFill/>
        </p:spPr>
        <p:txBody>
          <a:bodyPr wrap="none" anchor="ctr"/>
          <a:lstStyle/>
          <a:p>
            <a:endParaRPr lang="hu-HU" altLang="hu-H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114D0-BD95-4F84-AAA1-214F1A2FD9C6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D0BCB-8D7C-40C9-9AE2-7A3E7FDBE454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053138" y="274638"/>
            <a:ext cx="1865312" cy="6192837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3538" cy="619283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0A212-8163-49DF-B132-D5B11EF84018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BD516-D9D4-4A22-A6AF-1E15E393C889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4A7A3-FDA4-4486-B222-0376D98CE254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47D6E-D1CF-401C-A8AA-AD1CEE1A5002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4425" cy="4867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264025" y="1600200"/>
            <a:ext cx="3654425" cy="4867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CC848-00D5-4481-9C71-6961C661A4BB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82D20-0847-40CD-A81C-F9CE45771FB6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6244A-0924-4A85-B601-C387B37656CA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3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FFD16-EB36-4E83-BB89-FF2675EA5A67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583E6-79BB-4F78-AFCF-1367D3AFE0F3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A33A28-4FE0-4A6E-B616-E828ACC46637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62A3E2-6F2F-4662-B2E6-9546F2757471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FE882-1380-4D41-BBF7-FC19CFEA96E0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053138" y="274638"/>
            <a:ext cx="1865312" cy="6192837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3538" cy="619283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A1984-00BA-451D-A846-32111CCC59D4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E3862-F7F6-4479-B41C-535E99D480DA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74FA2-6D54-4F5C-9022-FA1F10DE284D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E337E-4A0D-477D-942A-435CA3BE3D5C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4425" cy="4867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264025" y="1600200"/>
            <a:ext cx="3654425" cy="4867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0FD0D-8C87-459F-9AF0-A5F3E690B65F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428C4-3E22-4C9D-9ADC-57A330186605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01EF3-E36A-4875-B5FA-C2F7240B6602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10953-29BB-46CF-844E-6244C6EB9C6D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7E5A6-8846-4DB2-866E-024917250F5A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5F530-FA72-4354-83E5-2285F3BA80D9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A97AAE-3C03-45DD-81D6-8CAE65F02339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06114-7997-4A68-A9DD-D52619AAF3B6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053138" y="274638"/>
            <a:ext cx="1865312" cy="6192837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3538" cy="619283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549C5-18A4-4BEC-A882-7BF72715CEC6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FD726-609A-4A53-962A-F5EC20E2E738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D919F-8466-4941-90D5-A5A40C12112F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E3CC0-8A8E-4317-B764-5444D9DA1920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4425" cy="4867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264025" y="1600200"/>
            <a:ext cx="3654425" cy="4867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2AB0BA-E64F-47CF-86D9-4354E11BB146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DA70A-930C-4BFC-8DD1-ADD1F92D8AFA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42A74-27AE-4367-9607-CF8E5A07770E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4425" cy="4867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264025" y="1600200"/>
            <a:ext cx="3654425" cy="4867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354D5-9D4C-4EED-9CFF-03E801615CC9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3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FB0DB-8F9A-4768-9C7F-4F7C9492933F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37A5F-D996-4F1B-B024-49BF2A6329A0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D6E60-E313-480B-92E8-BB5D04C473FF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5C908-746B-451B-B460-4DDAE0193D08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053138" y="274638"/>
            <a:ext cx="1865312" cy="6192837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3538" cy="619283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42FAE-3778-4808-975B-FB6184BBC1D2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8E96E9-41E2-4BAF-9AA2-49A8003E4D8B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E02EF-1C49-4F64-B8A5-794E90378CC9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B22E4-9B51-407C-A881-80FC1BF3B2F6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4425" cy="4867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264025" y="1600200"/>
            <a:ext cx="3654425" cy="4867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B4BFB-19A8-429E-8B3F-89F13496AEE1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E7EE8-9020-494A-8056-8C02C5BEB115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41BD2-5604-4FA2-8B92-D60397B3DD61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7AAEB-B056-4289-A358-A976AE0028BC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28DF6-AE69-428C-B33E-B82BC0BF8566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C8396-030F-4585-8C00-7305B9A26BC6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76138-4450-4F59-932C-95E386F9CFA3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F17FB-E466-4543-9AD9-C8FD80621278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053138" y="274638"/>
            <a:ext cx="1865312" cy="6192837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3538" cy="619283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BAB5E-44B4-4300-864D-EDF58C1FEEE9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37CB4-01EF-4846-B6D8-B8C213AB80CA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80D1B-DDE5-416B-9601-6B89E94BEE41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D3A70-B5D2-4EAC-9CEC-52FD6648D2F5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4425" cy="4867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264025" y="1600200"/>
            <a:ext cx="3654425" cy="4867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55294-AA53-4829-A2A0-24D104AB2EE7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11199-6C3C-423A-9B94-B38EB68C13FE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60CD6-2847-407A-9F75-836E7D947A61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5D697-85C5-481E-BEE3-2C2ABED761E8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FFC66-4B8B-4347-B9E4-CB4CEF50E924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4C95C-B26A-4D7C-BE0D-8F2EE2509B31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74887-DD11-4278-B14E-F2B48006C34B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402D1B-EFB9-4399-BB16-27577C6D9CFE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053138" y="274638"/>
            <a:ext cx="1865312" cy="6192837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3538" cy="619283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B6025-1FBD-4632-B0FA-BBA129C7407F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6301E-C1D8-4C13-A037-0B091C532C20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B05BD-2BC6-4E15-A9C2-8D0304A3C7EF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37297-69CC-47FB-BB82-E4CD1BF32789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7D97A-4988-4514-9B88-479AC32C6779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4425" cy="4867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264025" y="1600200"/>
            <a:ext cx="3654425" cy="4867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0B973-06FA-4626-A28C-836C184D03EC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8C0E9-6675-43EA-B853-B04F0F7BD5C9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D32C3-2B2D-48BF-B7AF-CDB470CC2F5E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E05CD-3BBD-4BFA-8AA4-D6E1A310B86A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2AAC3-D648-4BAF-8328-06C58717D346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C5A1B-96A0-46E8-86EC-112808D0C848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50D08-0EF2-414A-A487-22B23D060891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053138" y="274638"/>
            <a:ext cx="1865312" cy="6192837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3538" cy="619283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917C9-6BBB-4506-B290-6A5054835A1F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9B0BC-C13B-4746-90C1-97FB9318F3B1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F3A35-F70E-45F9-B76E-97265190AA63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1"/>
          <p:cNvSpPr>
            <a:spLocks noChangeShapeType="1"/>
          </p:cNvSpPr>
          <p:nvPr/>
        </p:nvSpPr>
        <p:spPr bwMode="auto">
          <a:xfrm>
            <a:off x="8763000" y="0"/>
            <a:ext cx="1588" cy="6858000"/>
          </a:xfrm>
          <a:prstGeom prst="line">
            <a:avLst/>
          </a:prstGeom>
          <a:noFill/>
          <a:ln w="38160">
            <a:solidFill>
              <a:srgbClr val="FEC3AE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1250" cy="1136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 smtClean="0"/>
              <a:t>Címszöveg formátumának szerkesztése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1250" cy="486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 smtClean="0"/>
              <a:t>Vázlatszöveg formátumának szerkesztése</a:t>
            </a:r>
          </a:p>
          <a:p>
            <a:pPr lvl="1"/>
            <a:r>
              <a:rPr lang="en-GB" altLang="hu-HU" smtClean="0"/>
              <a:t>Második vázlatszint</a:t>
            </a:r>
          </a:p>
          <a:p>
            <a:pPr lvl="2"/>
            <a:r>
              <a:rPr lang="en-GB" altLang="hu-HU" smtClean="0"/>
              <a:t>Harmadik vázlatszint</a:t>
            </a:r>
          </a:p>
          <a:p>
            <a:pPr lvl="3"/>
            <a:r>
              <a:rPr lang="en-GB" altLang="hu-HU" smtClean="0"/>
              <a:t>Negyedik vázlatszint</a:t>
            </a:r>
          </a:p>
          <a:p>
            <a:pPr lvl="4"/>
            <a:r>
              <a:rPr lang="en-GB" altLang="hu-HU" smtClean="0"/>
              <a:t>Ötödik vázlatszint</a:t>
            </a:r>
          </a:p>
          <a:p>
            <a:pPr lvl="4"/>
            <a:r>
              <a:rPr lang="en-GB" altLang="hu-HU" smtClean="0"/>
              <a:t>Hatodik vázlatszint</a:t>
            </a:r>
          </a:p>
          <a:p>
            <a:pPr lvl="4"/>
            <a:r>
              <a:rPr lang="en-GB" altLang="hu-HU" smtClean="0"/>
              <a:t>Hetedik vázlatszint</a:t>
            </a:r>
          </a:p>
          <a:p>
            <a:pPr lvl="4"/>
            <a:r>
              <a:rPr lang="en-GB" altLang="hu-HU" smtClean="0"/>
              <a:t>Nyolcadik vázlatszint</a:t>
            </a:r>
          </a:p>
          <a:p>
            <a:pPr lvl="4"/>
            <a:r>
              <a:rPr lang="en-GB" altLang="hu-HU" smtClean="0"/>
              <a:t>Kilencedik vázlatszint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8786813" y="268288"/>
            <a:ext cx="2005012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1030" name="Text Box 5"/>
          <p:cNvSpPr txBox="1">
            <a:spLocks noChangeArrowheads="1"/>
          </p:cNvSpPr>
          <p:nvPr/>
        </p:nvSpPr>
        <p:spPr bwMode="auto">
          <a:xfrm rot="5400000">
            <a:off x="6996113" y="3735388"/>
            <a:ext cx="32004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1" name="Line 6"/>
          <p:cNvSpPr>
            <a:spLocks noChangeShapeType="1"/>
          </p:cNvSpPr>
          <p:nvPr/>
        </p:nvSpPr>
        <p:spPr bwMode="auto">
          <a:xfrm>
            <a:off x="76200" y="0"/>
            <a:ext cx="1588" cy="6858000"/>
          </a:xfrm>
          <a:prstGeom prst="line">
            <a:avLst/>
          </a:prstGeom>
          <a:noFill/>
          <a:ln w="57240">
            <a:solidFill>
              <a:srgbClr val="FEC3AE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1032" name="Line 7"/>
          <p:cNvSpPr>
            <a:spLocks noChangeShapeType="1"/>
          </p:cNvSpPr>
          <p:nvPr/>
        </p:nvSpPr>
        <p:spPr bwMode="auto">
          <a:xfrm>
            <a:off x="8991600" y="0"/>
            <a:ext cx="1588" cy="6858000"/>
          </a:xfrm>
          <a:prstGeom prst="line">
            <a:avLst/>
          </a:prstGeom>
          <a:noFill/>
          <a:ln w="19080">
            <a:solidFill>
              <a:srgbClr val="FE8637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1033" name="Rectangle 8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FEC3AE">
              <a:alpha val="87057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4" name="Line 9"/>
          <p:cNvSpPr>
            <a:spLocks noChangeShapeType="1"/>
          </p:cNvSpPr>
          <p:nvPr/>
        </p:nvSpPr>
        <p:spPr bwMode="auto">
          <a:xfrm>
            <a:off x="8915400" y="0"/>
            <a:ext cx="1588" cy="6858000"/>
          </a:xfrm>
          <a:prstGeom prst="line">
            <a:avLst/>
          </a:prstGeom>
          <a:noFill/>
          <a:ln w="9360">
            <a:solidFill>
              <a:srgbClr val="FE8637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1035" name="Oval 10"/>
          <p:cNvSpPr>
            <a:spLocks noChangeArrowheads="1"/>
          </p:cNvSpPr>
          <p:nvPr/>
        </p:nvSpPr>
        <p:spPr bwMode="auto">
          <a:xfrm>
            <a:off x="8156575" y="5715000"/>
            <a:ext cx="549275" cy="54927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8129588" y="5734050"/>
            <a:ext cx="60325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5F434C6-CD2E-4075-A8E1-A7CB074E7ABE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hf sldNum="0" hdr="0" ftr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rgbClr val="FEC3AE">
              <a:alpha val="54117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rgbClr val="FFD9CE">
              <a:alpha val="36078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rgbClr val="FFD9CE">
              <a:alpha val="70195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rgbClr val="FFEDE8">
              <a:alpha val="7097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54" name="Line 5"/>
          <p:cNvSpPr>
            <a:spLocks noChangeShapeType="1"/>
          </p:cNvSpPr>
          <p:nvPr/>
        </p:nvSpPr>
        <p:spPr bwMode="auto">
          <a:xfrm>
            <a:off x="106363" y="0"/>
            <a:ext cx="1587" cy="6858000"/>
          </a:xfrm>
          <a:prstGeom prst="line">
            <a:avLst/>
          </a:prstGeom>
          <a:noFill/>
          <a:ln w="57240">
            <a:solidFill>
              <a:srgbClr val="FEC3AE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2055" name="Line 6"/>
          <p:cNvSpPr>
            <a:spLocks noChangeShapeType="1"/>
          </p:cNvSpPr>
          <p:nvPr/>
        </p:nvSpPr>
        <p:spPr bwMode="auto">
          <a:xfrm>
            <a:off x="914400" y="0"/>
            <a:ext cx="1588" cy="6858000"/>
          </a:xfrm>
          <a:prstGeom prst="line">
            <a:avLst/>
          </a:prstGeom>
          <a:noFill/>
          <a:ln w="57240">
            <a:solidFill>
              <a:srgbClr val="FFEDE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2056" name="Line 7"/>
          <p:cNvSpPr>
            <a:spLocks noChangeShapeType="1"/>
          </p:cNvSpPr>
          <p:nvPr/>
        </p:nvSpPr>
        <p:spPr bwMode="auto">
          <a:xfrm>
            <a:off x="854075" y="0"/>
            <a:ext cx="1588" cy="6858000"/>
          </a:xfrm>
          <a:prstGeom prst="line">
            <a:avLst/>
          </a:prstGeom>
          <a:noFill/>
          <a:ln w="57240">
            <a:solidFill>
              <a:srgbClr val="FEC3AE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2057" name="Line 8"/>
          <p:cNvSpPr>
            <a:spLocks noChangeShapeType="1"/>
          </p:cNvSpPr>
          <p:nvPr/>
        </p:nvSpPr>
        <p:spPr bwMode="auto">
          <a:xfrm>
            <a:off x="1727200" y="0"/>
            <a:ext cx="1588" cy="6858000"/>
          </a:xfrm>
          <a:prstGeom prst="line">
            <a:avLst/>
          </a:prstGeom>
          <a:noFill/>
          <a:ln w="28440">
            <a:solidFill>
              <a:srgbClr val="FEC3AE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2058" name="Line 9"/>
          <p:cNvSpPr>
            <a:spLocks noChangeShapeType="1"/>
          </p:cNvSpPr>
          <p:nvPr/>
        </p:nvSpPr>
        <p:spPr bwMode="auto">
          <a:xfrm>
            <a:off x="1066800" y="0"/>
            <a:ext cx="1588" cy="6858000"/>
          </a:xfrm>
          <a:prstGeom prst="line">
            <a:avLst/>
          </a:prstGeom>
          <a:noFill/>
          <a:ln w="9360">
            <a:solidFill>
              <a:srgbClr val="FEC3AE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2059" name="Line 10"/>
          <p:cNvSpPr>
            <a:spLocks noChangeShapeType="1"/>
          </p:cNvSpPr>
          <p:nvPr/>
        </p:nvSpPr>
        <p:spPr bwMode="auto">
          <a:xfrm>
            <a:off x="9113838" y="0"/>
            <a:ext cx="1587" cy="6858000"/>
          </a:xfrm>
          <a:prstGeom prst="line">
            <a:avLst/>
          </a:prstGeom>
          <a:noFill/>
          <a:ln w="57240">
            <a:solidFill>
              <a:srgbClr val="FEC3AE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2060" name="Rectangle 11"/>
          <p:cNvSpPr>
            <a:spLocks noChangeArrowheads="1"/>
          </p:cNvSpPr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rgbClr val="FEC3AE">
              <a:alpha val="5098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61" name="Oval 12"/>
          <p:cNvSpPr>
            <a:spLocks noChangeArrowheads="1"/>
          </p:cNvSpPr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62" name="Oval 13"/>
          <p:cNvSpPr>
            <a:spLocks noChangeArrowheads="1"/>
          </p:cNvSpPr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63" name="Oval 14"/>
          <p:cNvSpPr>
            <a:spLocks noChangeArrowheads="1"/>
          </p:cNvSpPr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64" name="Oval 15"/>
          <p:cNvSpPr>
            <a:spLocks noChangeArrowheads="1"/>
          </p:cNvSpPr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65" name="Oval 16"/>
          <p:cNvSpPr>
            <a:spLocks noChangeArrowheads="1"/>
          </p:cNvSpPr>
          <p:nvPr/>
        </p:nvSpPr>
        <p:spPr bwMode="auto">
          <a:xfrm>
            <a:off x="1905000" y="4495800"/>
            <a:ext cx="365125" cy="36512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66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1250" cy="1136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 smtClean="0"/>
              <a:t>Címszöveg formátumának szerkesztése</a:t>
            </a:r>
          </a:p>
        </p:txBody>
      </p:sp>
      <p:sp>
        <p:nvSpPr>
          <p:cNvPr id="2067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1250" cy="486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 smtClean="0"/>
              <a:t>Vázlatszöveg formátumának szerkesztése</a:t>
            </a:r>
          </a:p>
          <a:p>
            <a:pPr lvl="1"/>
            <a:r>
              <a:rPr lang="en-GB" altLang="hu-HU" smtClean="0"/>
              <a:t>Második vázlatszint</a:t>
            </a:r>
          </a:p>
          <a:p>
            <a:pPr lvl="2"/>
            <a:r>
              <a:rPr lang="en-GB" altLang="hu-HU" smtClean="0"/>
              <a:t>Harmadik vázlatszint</a:t>
            </a:r>
          </a:p>
          <a:p>
            <a:pPr lvl="3"/>
            <a:r>
              <a:rPr lang="en-GB" altLang="hu-HU" smtClean="0"/>
              <a:t>Negyedik vázlatszint</a:t>
            </a:r>
          </a:p>
          <a:p>
            <a:pPr lvl="4"/>
            <a:r>
              <a:rPr lang="en-GB" altLang="hu-HU" smtClean="0"/>
              <a:t>Ötödik vázlatszint</a:t>
            </a:r>
          </a:p>
          <a:p>
            <a:pPr lvl="4"/>
            <a:r>
              <a:rPr lang="en-GB" altLang="hu-HU" smtClean="0"/>
              <a:t>Hatodik vázlatszint</a:t>
            </a:r>
          </a:p>
          <a:p>
            <a:pPr lvl="4"/>
            <a:r>
              <a:rPr lang="en-GB" altLang="hu-HU" smtClean="0"/>
              <a:t>Hetedik vázlatszint</a:t>
            </a:r>
          </a:p>
          <a:p>
            <a:pPr lvl="4"/>
            <a:r>
              <a:rPr lang="en-GB" altLang="hu-HU" smtClean="0"/>
              <a:t>Nyolcadik vázlatszint</a:t>
            </a:r>
          </a:p>
          <a:p>
            <a:pPr lvl="4"/>
            <a:r>
              <a:rPr lang="en-GB" altLang="hu-HU" smtClean="0"/>
              <a:t>Kilencedik vázlatszint</a:t>
            </a:r>
          </a:p>
        </p:txBody>
      </p:sp>
      <p:sp>
        <p:nvSpPr>
          <p:cNvPr id="2" name="Rectangle 19"/>
          <p:cNvSpPr>
            <a:spLocks noGrp="1" noChangeArrowheads="1"/>
          </p:cNvSpPr>
          <p:nvPr>
            <p:ph type="dt"/>
          </p:nvPr>
        </p:nvSpPr>
        <p:spPr bwMode="auto">
          <a:xfrm>
            <a:off x="9097963" y="222250"/>
            <a:ext cx="2279650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200" smtClean="0">
                <a:solidFill>
                  <a:srgbClr val="575F6D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2069" name="Text Box 20"/>
          <p:cNvSpPr txBox="1">
            <a:spLocks noChangeArrowheads="1"/>
          </p:cNvSpPr>
          <p:nvPr/>
        </p:nvSpPr>
        <p:spPr bwMode="auto">
          <a:xfrm rot="5400000">
            <a:off x="7083426" y="4181475"/>
            <a:ext cx="3657600" cy="384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3" name="Rectangle 21"/>
          <p:cNvSpPr>
            <a:spLocks noGrp="1" noChangeArrowheads="1"/>
          </p:cNvSpPr>
          <p:nvPr>
            <p:ph type="sldNum"/>
          </p:nvPr>
        </p:nvSpPr>
        <p:spPr bwMode="auto">
          <a:xfrm>
            <a:off x="1325563" y="4929188"/>
            <a:ext cx="603250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1400" b="1" smtClean="0">
                <a:solidFill>
                  <a:srgbClr val="FFFFFF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23DFC979-34C6-461D-B8D1-CE4686A94670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sldNum="0" hdr="0" ftr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1"/>
          <p:cNvSpPr>
            <a:spLocks noChangeShapeType="1"/>
          </p:cNvSpPr>
          <p:nvPr/>
        </p:nvSpPr>
        <p:spPr bwMode="auto">
          <a:xfrm>
            <a:off x="8763000" y="0"/>
            <a:ext cx="1588" cy="6858000"/>
          </a:xfrm>
          <a:prstGeom prst="line">
            <a:avLst/>
          </a:prstGeom>
          <a:noFill/>
          <a:ln w="38160">
            <a:solidFill>
              <a:srgbClr val="FEC3AE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3075" name="Line 2"/>
          <p:cNvSpPr>
            <a:spLocks noChangeShapeType="1"/>
          </p:cNvSpPr>
          <p:nvPr/>
        </p:nvSpPr>
        <p:spPr bwMode="auto">
          <a:xfrm>
            <a:off x="76200" y="0"/>
            <a:ext cx="1588" cy="6858000"/>
          </a:xfrm>
          <a:prstGeom prst="line">
            <a:avLst/>
          </a:prstGeom>
          <a:noFill/>
          <a:ln w="57240">
            <a:solidFill>
              <a:srgbClr val="FEC3AE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3076" name="Line 3"/>
          <p:cNvSpPr>
            <a:spLocks noChangeShapeType="1"/>
          </p:cNvSpPr>
          <p:nvPr/>
        </p:nvSpPr>
        <p:spPr bwMode="auto">
          <a:xfrm>
            <a:off x="8991600" y="0"/>
            <a:ext cx="1588" cy="6858000"/>
          </a:xfrm>
          <a:prstGeom prst="line">
            <a:avLst/>
          </a:prstGeom>
          <a:noFill/>
          <a:ln w="19080">
            <a:solidFill>
              <a:srgbClr val="FE8637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FEC3AE">
              <a:alpha val="87057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3078" name="Line 5"/>
          <p:cNvSpPr>
            <a:spLocks noChangeShapeType="1"/>
          </p:cNvSpPr>
          <p:nvPr/>
        </p:nvSpPr>
        <p:spPr bwMode="auto">
          <a:xfrm>
            <a:off x="8915400" y="0"/>
            <a:ext cx="1588" cy="6858000"/>
          </a:xfrm>
          <a:prstGeom prst="line">
            <a:avLst/>
          </a:prstGeom>
          <a:noFill/>
          <a:ln w="9360">
            <a:solidFill>
              <a:srgbClr val="FE8637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3079" name="Oval 6"/>
          <p:cNvSpPr>
            <a:spLocks noChangeArrowheads="1"/>
          </p:cNvSpPr>
          <p:nvPr/>
        </p:nvSpPr>
        <p:spPr bwMode="auto">
          <a:xfrm>
            <a:off x="8156575" y="5715000"/>
            <a:ext cx="549275" cy="54927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3080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1250" cy="1136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 smtClean="0"/>
              <a:t>Címszöveg formátumának szerkesztése</a:t>
            </a:r>
          </a:p>
        </p:txBody>
      </p:sp>
      <p:sp>
        <p:nvSpPr>
          <p:cNvPr id="3081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1250" cy="486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 smtClean="0"/>
              <a:t>Vázlatszöveg formátumának szerkesztése</a:t>
            </a:r>
          </a:p>
          <a:p>
            <a:pPr lvl="1"/>
            <a:r>
              <a:rPr lang="en-GB" altLang="hu-HU" smtClean="0"/>
              <a:t>Második vázlatszint</a:t>
            </a:r>
          </a:p>
          <a:p>
            <a:pPr lvl="2"/>
            <a:r>
              <a:rPr lang="en-GB" altLang="hu-HU" smtClean="0"/>
              <a:t>Harmadik vázlatszint</a:t>
            </a:r>
          </a:p>
          <a:p>
            <a:pPr lvl="3"/>
            <a:r>
              <a:rPr lang="en-GB" altLang="hu-HU" smtClean="0"/>
              <a:t>Negyedik vázlatszint</a:t>
            </a:r>
          </a:p>
          <a:p>
            <a:pPr lvl="4"/>
            <a:r>
              <a:rPr lang="en-GB" altLang="hu-HU" smtClean="0"/>
              <a:t>Ötödik vázlatszint</a:t>
            </a:r>
          </a:p>
          <a:p>
            <a:pPr lvl="4"/>
            <a:r>
              <a:rPr lang="en-GB" altLang="hu-HU" smtClean="0"/>
              <a:t>Hatodik vázlatszint</a:t>
            </a:r>
          </a:p>
          <a:p>
            <a:pPr lvl="4"/>
            <a:r>
              <a:rPr lang="en-GB" altLang="hu-HU" smtClean="0"/>
              <a:t>Hetedik vázlatszint</a:t>
            </a:r>
          </a:p>
          <a:p>
            <a:pPr lvl="4"/>
            <a:r>
              <a:rPr lang="en-GB" altLang="hu-HU" smtClean="0"/>
              <a:t>Nyolcadik vázlatszint</a:t>
            </a:r>
          </a:p>
          <a:p>
            <a:pPr lvl="4"/>
            <a:r>
              <a:rPr lang="en-GB" altLang="hu-HU" smtClean="0"/>
              <a:t>Kilencedik vázlatszint</a:t>
            </a:r>
          </a:p>
        </p:txBody>
      </p:sp>
      <p:sp>
        <p:nvSpPr>
          <p:cNvPr id="2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8786813" y="268288"/>
            <a:ext cx="2005012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200" smtClean="0">
                <a:solidFill>
                  <a:srgbClr val="575F6D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8129588" y="5734050"/>
            <a:ext cx="60325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1400" b="1" smtClean="0">
                <a:solidFill>
                  <a:srgbClr val="FFFFFF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9CD371BB-51D5-419E-A4E1-010F98725BC2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  <p:sp>
        <p:nvSpPr>
          <p:cNvPr id="3084" name="Text Box 11"/>
          <p:cNvSpPr txBox="1">
            <a:spLocks noChangeArrowheads="1"/>
          </p:cNvSpPr>
          <p:nvPr/>
        </p:nvSpPr>
        <p:spPr bwMode="auto">
          <a:xfrm rot="5400000">
            <a:off x="6996113" y="3736975"/>
            <a:ext cx="32004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sldNum="0" hdr="0" ftr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5F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rgbClr val="FEC3AE">
              <a:alpha val="54117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rgbClr val="FFD9CE">
              <a:alpha val="36078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rgbClr val="FFD9CE">
              <a:alpha val="70195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rgbClr val="FFEDE8">
              <a:alpha val="7097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02" name="Line 5"/>
          <p:cNvSpPr>
            <a:spLocks noChangeShapeType="1"/>
          </p:cNvSpPr>
          <p:nvPr/>
        </p:nvSpPr>
        <p:spPr bwMode="auto">
          <a:xfrm>
            <a:off x="106363" y="0"/>
            <a:ext cx="1587" cy="6858000"/>
          </a:xfrm>
          <a:prstGeom prst="line">
            <a:avLst/>
          </a:prstGeom>
          <a:noFill/>
          <a:ln w="57240">
            <a:solidFill>
              <a:srgbClr val="FEC3AE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4103" name="Line 6"/>
          <p:cNvSpPr>
            <a:spLocks noChangeShapeType="1"/>
          </p:cNvSpPr>
          <p:nvPr/>
        </p:nvSpPr>
        <p:spPr bwMode="auto">
          <a:xfrm>
            <a:off x="914400" y="0"/>
            <a:ext cx="1588" cy="6858000"/>
          </a:xfrm>
          <a:prstGeom prst="line">
            <a:avLst/>
          </a:prstGeom>
          <a:noFill/>
          <a:ln w="57240">
            <a:solidFill>
              <a:srgbClr val="FFEDE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4104" name="Line 7"/>
          <p:cNvSpPr>
            <a:spLocks noChangeShapeType="1"/>
          </p:cNvSpPr>
          <p:nvPr/>
        </p:nvSpPr>
        <p:spPr bwMode="auto">
          <a:xfrm>
            <a:off x="854075" y="0"/>
            <a:ext cx="1588" cy="6858000"/>
          </a:xfrm>
          <a:prstGeom prst="line">
            <a:avLst/>
          </a:prstGeom>
          <a:noFill/>
          <a:ln w="57240">
            <a:solidFill>
              <a:srgbClr val="FEC3AE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4105" name="Line 8"/>
          <p:cNvSpPr>
            <a:spLocks noChangeShapeType="1"/>
          </p:cNvSpPr>
          <p:nvPr/>
        </p:nvSpPr>
        <p:spPr bwMode="auto">
          <a:xfrm>
            <a:off x="1727200" y="0"/>
            <a:ext cx="1588" cy="6858000"/>
          </a:xfrm>
          <a:prstGeom prst="line">
            <a:avLst/>
          </a:prstGeom>
          <a:noFill/>
          <a:ln w="28440">
            <a:solidFill>
              <a:srgbClr val="FEC3AE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4106" name="Line 9"/>
          <p:cNvSpPr>
            <a:spLocks noChangeShapeType="1"/>
          </p:cNvSpPr>
          <p:nvPr/>
        </p:nvSpPr>
        <p:spPr bwMode="auto">
          <a:xfrm>
            <a:off x="1066800" y="0"/>
            <a:ext cx="1588" cy="6858000"/>
          </a:xfrm>
          <a:prstGeom prst="line">
            <a:avLst/>
          </a:prstGeom>
          <a:noFill/>
          <a:ln w="9360">
            <a:solidFill>
              <a:srgbClr val="FEC3AE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4107" name="Rectangle 10"/>
          <p:cNvSpPr>
            <a:spLocks noChangeArrowheads="1"/>
          </p:cNvSpPr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rgbClr val="FEC3AE">
              <a:alpha val="5098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08" name="Oval 11"/>
          <p:cNvSpPr>
            <a:spLocks noChangeArrowheads="1"/>
          </p:cNvSpPr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09" name="Oval 12"/>
          <p:cNvSpPr>
            <a:spLocks noChangeArrowheads="1"/>
          </p:cNvSpPr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10" name="Oval 13"/>
          <p:cNvSpPr>
            <a:spLocks noChangeArrowheads="1"/>
          </p:cNvSpPr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11" name="Oval 14"/>
          <p:cNvSpPr>
            <a:spLocks noChangeArrowheads="1"/>
          </p:cNvSpPr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12" name="Oval 15"/>
          <p:cNvSpPr>
            <a:spLocks noChangeArrowheads="1"/>
          </p:cNvSpPr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13" name="Line 16"/>
          <p:cNvSpPr>
            <a:spLocks noChangeShapeType="1"/>
          </p:cNvSpPr>
          <p:nvPr/>
        </p:nvSpPr>
        <p:spPr bwMode="auto">
          <a:xfrm>
            <a:off x="9097963" y="0"/>
            <a:ext cx="1587" cy="6858000"/>
          </a:xfrm>
          <a:prstGeom prst="line">
            <a:avLst/>
          </a:prstGeom>
          <a:noFill/>
          <a:ln w="57240">
            <a:solidFill>
              <a:srgbClr val="FEC3AE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4114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1250" cy="1136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 smtClean="0"/>
              <a:t>Címszöveg formátumának szerkesztése</a:t>
            </a:r>
          </a:p>
        </p:txBody>
      </p:sp>
      <p:sp>
        <p:nvSpPr>
          <p:cNvPr id="4115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1250" cy="486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 smtClean="0"/>
              <a:t>Vázlatszöveg formátumának szerkesztése</a:t>
            </a:r>
          </a:p>
          <a:p>
            <a:pPr lvl="1"/>
            <a:r>
              <a:rPr lang="en-GB" altLang="hu-HU" smtClean="0"/>
              <a:t>Második vázlatszint</a:t>
            </a:r>
          </a:p>
          <a:p>
            <a:pPr lvl="2"/>
            <a:r>
              <a:rPr lang="en-GB" altLang="hu-HU" smtClean="0"/>
              <a:t>Harmadik vázlatszint</a:t>
            </a:r>
          </a:p>
          <a:p>
            <a:pPr lvl="3"/>
            <a:r>
              <a:rPr lang="en-GB" altLang="hu-HU" smtClean="0"/>
              <a:t>Negyedik vázlatszint</a:t>
            </a:r>
          </a:p>
          <a:p>
            <a:pPr lvl="4"/>
            <a:r>
              <a:rPr lang="en-GB" altLang="hu-HU" smtClean="0"/>
              <a:t>Ötödik vázlatszint</a:t>
            </a:r>
          </a:p>
          <a:p>
            <a:pPr lvl="4"/>
            <a:r>
              <a:rPr lang="en-GB" altLang="hu-HU" smtClean="0"/>
              <a:t>Hatodik vázlatszint</a:t>
            </a:r>
          </a:p>
          <a:p>
            <a:pPr lvl="4"/>
            <a:r>
              <a:rPr lang="en-GB" altLang="hu-HU" smtClean="0"/>
              <a:t>Hetedik vázlatszint</a:t>
            </a:r>
          </a:p>
          <a:p>
            <a:pPr lvl="4"/>
            <a:r>
              <a:rPr lang="en-GB" altLang="hu-HU" smtClean="0"/>
              <a:t>Nyolcadik vázlatszint</a:t>
            </a:r>
          </a:p>
          <a:p>
            <a:pPr lvl="4"/>
            <a:r>
              <a:rPr lang="en-GB" altLang="hu-HU" smtClean="0"/>
              <a:t>Kilencedik vázlatszint</a:t>
            </a:r>
          </a:p>
        </p:txBody>
      </p:sp>
      <p:sp>
        <p:nvSpPr>
          <p:cNvPr id="2" name="Rectangle 19"/>
          <p:cNvSpPr>
            <a:spLocks noGrp="1" noChangeArrowheads="1"/>
          </p:cNvSpPr>
          <p:nvPr>
            <p:ph type="dt"/>
          </p:nvPr>
        </p:nvSpPr>
        <p:spPr bwMode="auto">
          <a:xfrm>
            <a:off x="9096375" y="217488"/>
            <a:ext cx="2279650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200" smtClean="0">
                <a:solidFill>
                  <a:srgbClr val="FFF39D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4117" name="Text Box 20"/>
          <p:cNvSpPr txBox="1">
            <a:spLocks noChangeArrowheads="1"/>
          </p:cNvSpPr>
          <p:nvPr/>
        </p:nvSpPr>
        <p:spPr bwMode="auto">
          <a:xfrm rot="5400000">
            <a:off x="7083426" y="4178300"/>
            <a:ext cx="3657600" cy="384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3" name="Rectangle 21"/>
          <p:cNvSpPr>
            <a:spLocks noGrp="1" noChangeArrowheads="1"/>
          </p:cNvSpPr>
          <p:nvPr>
            <p:ph type="sldNum"/>
          </p:nvPr>
        </p:nvSpPr>
        <p:spPr bwMode="auto">
          <a:xfrm>
            <a:off x="1339850" y="4929188"/>
            <a:ext cx="603250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1400" b="1" smtClean="0">
                <a:solidFill>
                  <a:srgbClr val="FFFFFF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33A66895-1B92-4B56-A27C-963C1449F068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sldNum="0" hdr="0" ftr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39D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39D"/>
          </a:solidFill>
          <a:latin typeface="Century Schoolbook" pitchFamily="16" charset="0"/>
          <a:ea typeface="SimSun" charset="-122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39D"/>
          </a:solidFill>
          <a:latin typeface="Century Schoolbook" pitchFamily="16" charset="0"/>
          <a:ea typeface="SimSun" charset="-122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39D"/>
          </a:solidFill>
          <a:latin typeface="Century Schoolbook" pitchFamily="16" charset="0"/>
          <a:ea typeface="SimSun" charset="-122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39D"/>
          </a:solidFill>
          <a:latin typeface="Century Schoolbook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39D"/>
          </a:solidFill>
          <a:latin typeface="Century Schoolbook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39D"/>
          </a:solidFill>
          <a:latin typeface="Century Schoolbook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39D"/>
          </a:solidFill>
          <a:latin typeface="Century Schoolbook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39D"/>
          </a:solidFill>
          <a:latin typeface="Century Schoolbook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1"/>
          <p:cNvSpPr>
            <a:spLocks noChangeShapeType="1"/>
          </p:cNvSpPr>
          <p:nvPr/>
        </p:nvSpPr>
        <p:spPr bwMode="auto">
          <a:xfrm>
            <a:off x="8763000" y="0"/>
            <a:ext cx="1588" cy="6858000"/>
          </a:xfrm>
          <a:prstGeom prst="line">
            <a:avLst/>
          </a:prstGeom>
          <a:noFill/>
          <a:ln w="38160">
            <a:solidFill>
              <a:srgbClr val="FEC3AE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5123" name="Line 2"/>
          <p:cNvSpPr>
            <a:spLocks noChangeShapeType="1"/>
          </p:cNvSpPr>
          <p:nvPr/>
        </p:nvSpPr>
        <p:spPr bwMode="auto">
          <a:xfrm>
            <a:off x="76200" y="0"/>
            <a:ext cx="1588" cy="6858000"/>
          </a:xfrm>
          <a:prstGeom prst="line">
            <a:avLst/>
          </a:prstGeom>
          <a:noFill/>
          <a:ln w="57240">
            <a:solidFill>
              <a:srgbClr val="FEC3AE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5124" name="Line 3"/>
          <p:cNvSpPr>
            <a:spLocks noChangeShapeType="1"/>
          </p:cNvSpPr>
          <p:nvPr/>
        </p:nvSpPr>
        <p:spPr bwMode="auto">
          <a:xfrm>
            <a:off x="8991600" y="0"/>
            <a:ext cx="1588" cy="6858000"/>
          </a:xfrm>
          <a:prstGeom prst="line">
            <a:avLst/>
          </a:prstGeom>
          <a:noFill/>
          <a:ln w="19080">
            <a:solidFill>
              <a:srgbClr val="FE8637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FEC3AE">
              <a:alpha val="87057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5126" name="Line 5"/>
          <p:cNvSpPr>
            <a:spLocks noChangeShapeType="1"/>
          </p:cNvSpPr>
          <p:nvPr/>
        </p:nvSpPr>
        <p:spPr bwMode="auto">
          <a:xfrm>
            <a:off x="8915400" y="0"/>
            <a:ext cx="1588" cy="6858000"/>
          </a:xfrm>
          <a:prstGeom prst="line">
            <a:avLst/>
          </a:prstGeom>
          <a:noFill/>
          <a:ln w="9360">
            <a:solidFill>
              <a:srgbClr val="FE8637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5127" name="Oval 6"/>
          <p:cNvSpPr>
            <a:spLocks noChangeArrowheads="1"/>
          </p:cNvSpPr>
          <p:nvPr/>
        </p:nvSpPr>
        <p:spPr bwMode="auto">
          <a:xfrm>
            <a:off x="8156575" y="5715000"/>
            <a:ext cx="549275" cy="54927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5128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1250" cy="1136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 smtClean="0"/>
              <a:t>Címszöveg formátumának szerkesztése</a:t>
            </a:r>
          </a:p>
        </p:txBody>
      </p:sp>
      <p:sp>
        <p:nvSpPr>
          <p:cNvPr id="5129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1250" cy="486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 smtClean="0"/>
              <a:t>Vázlatszöveg formátumának szerkesztése</a:t>
            </a:r>
          </a:p>
          <a:p>
            <a:pPr lvl="1"/>
            <a:r>
              <a:rPr lang="en-GB" altLang="hu-HU" smtClean="0"/>
              <a:t>Második vázlatszint</a:t>
            </a:r>
          </a:p>
          <a:p>
            <a:pPr lvl="2"/>
            <a:r>
              <a:rPr lang="en-GB" altLang="hu-HU" smtClean="0"/>
              <a:t>Harmadik vázlatszint</a:t>
            </a:r>
          </a:p>
          <a:p>
            <a:pPr lvl="3"/>
            <a:r>
              <a:rPr lang="en-GB" altLang="hu-HU" smtClean="0"/>
              <a:t>Negyedik vázlatszint</a:t>
            </a:r>
          </a:p>
          <a:p>
            <a:pPr lvl="4"/>
            <a:r>
              <a:rPr lang="en-GB" altLang="hu-HU" smtClean="0"/>
              <a:t>Ötödik vázlatszint</a:t>
            </a:r>
          </a:p>
          <a:p>
            <a:pPr lvl="4"/>
            <a:r>
              <a:rPr lang="en-GB" altLang="hu-HU" smtClean="0"/>
              <a:t>Hatodik vázlatszint</a:t>
            </a:r>
          </a:p>
          <a:p>
            <a:pPr lvl="4"/>
            <a:r>
              <a:rPr lang="en-GB" altLang="hu-HU" smtClean="0"/>
              <a:t>Hetedik vázlatszint</a:t>
            </a:r>
          </a:p>
          <a:p>
            <a:pPr lvl="4"/>
            <a:r>
              <a:rPr lang="en-GB" altLang="hu-HU" smtClean="0"/>
              <a:t>Nyolcadik vázlatszint</a:t>
            </a:r>
          </a:p>
          <a:p>
            <a:pPr lvl="4"/>
            <a:r>
              <a:rPr lang="en-GB" altLang="hu-HU" smtClean="0"/>
              <a:t>Kilencedik vázlatszint</a:t>
            </a:r>
          </a:p>
        </p:txBody>
      </p:sp>
      <p:sp>
        <p:nvSpPr>
          <p:cNvPr id="2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8786813" y="268288"/>
            <a:ext cx="2005012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200" smtClean="0">
                <a:solidFill>
                  <a:srgbClr val="575F6D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8129588" y="5734050"/>
            <a:ext cx="60325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1400" b="1" smtClean="0">
                <a:solidFill>
                  <a:srgbClr val="FFFFFF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C2BEE288-A2B2-462C-8F42-6D0309804E52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  <p:sp>
        <p:nvSpPr>
          <p:cNvPr id="5132" name="Text Box 11"/>
          <p:cNvSpPr txBox="1">
            <a:spLocks noChangeArrowheads="1"/>
          </p:cNvSpPr>
          <p:nvPr/>
        </p:nvSpPr>
        <p:spPr bwMode="auto">
          <a:xfrm rot="5400000">
            <a:off x="6996113" y="3736975"/>
            <a:ext cx="32004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hf sldNum="0" hdr="0" ftr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1"/>
          <p:cNvSpPr>
            <a:spLocks noChangeShapeType="1"/>
          </p:cNvSpPr>
          <p:nvPr/>
        </p:nvSpPr>
        <p:spPr bwMode="auto">
          <a:xfrm>
            <a:off x="8763000" y="0"/>
            <a:ext cx="1588" cy="6858000"/>
          </a:xfrm>
          <a:prstGeom prst="line">
            <a:avLst/>
          </a:prstGeom>
          <a:noFill/>
          <a:ln w="38160">
            <a:solidFill>
              <a:srgbClr val="FEC3AE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6147" name="Line 2"/>
          <p:cNvSpPr>
            <a:spLocks noChangeShapeType="1"/>
          </p:cNvSpPr>
          <p:nvPr/>
        </p:nvSpPr>
        <p:spPr bwMode="auto">
          <a:xfrm>
            <a:off x="6248400" y="0"/>
            <a:ext cx="1588" cy="6858000"/>
          </a:xfrm>
          <a:prstGeom prst="line">
            <a:avLst/>
          </a:prstGeom>
          <a:noFill/>
          <a:ln w="38160">
            <a:solidFill>
              <a:srgbClr val="FEC3AE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6148" name="Line 3"/>
          <p:cNvSpPr>
            <a:spLocks noChangeShapeType="1"/>
          </p:cNvSpPr>
          <p:nvPr/>
        </p:nvSpPr>
        <p:spPr bwMode="auto">
          <a:xfrm>
            <a:off x="6192838" y="0"/>
            <a:ext cx="1587" cy="6858000"/>
          </a:xfrm>
          <a:prstGeom prst="line">
            <a:avLst/>
          </a:prstGeom>
          <a:noFill/>
          <a:ln w="12600">
            <a:solidFill>
              <a:srgbClr val="FE8637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6149" name="Line 4"/>
          <p:cNvSpPr>
            <a:spLocks noChangeShapeType="1"/>
          </p:cNvSpPr>
          <p:nvPr/>
        </p:nvSpPr>
        <p:spPr bwMode="auto">
          <a:xfrm>
            <a:off x="8991600" y="0"/>
            <a:ext cx="1588" cy="6858000"/>
          </a:xfrm>
          <a:prstGeom prst="line">
            <a:avLst/>
          </a:prstGeom>
          <a:noFill/>
          <a:ln w="19080">
            <a:solidFill>
              <a:srgbClr val="FE8637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FEC3AE">
              <a:alpha val="87057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6151" name="Line 6"/>
          <p:cNvSpPr>
            <a:spLocks noChangeShapeType="1"/>
          </p:cNvSpPr>
          <p:nvPr/>
        </p:nvSpPr>
        <p:spPr bwMode="auto">
          <a:xfrm>
            <a:off x="8915400" y="0"/>
            <a:ext cx="1588" cy="6858000"/>
          </a:xfrm>
          <a:prstGeom prst="line">
            <a:avLst/>
          </a:prstGeom>
          <a:noFill/>
          <a:ln w="9360">
            <a:solidFill>
              <a:srgbClr val="FE8637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6152" name="Oval 7"/>
          <p:cNvSpPr>
            <a:spLocks noChangeArrowheads="1"/>
          </p:cNvSpPr>
          <p:nvPr/>
        </p:nvSpPr>
        <p:spPr bwMode="auto">
          <a:xfrm>
            <a:off x="8156575" y="5715000"/>
            <a:ext cx="549275" cy="54927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6153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1250" cy="1136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 smtClean="0"/>
              <a:t>Címszöveg formátumának szerkesztése</a:t>
            </a:r>
          </a:p>
        </p:txBody>
      </p:sp>
      <p:sp>
        <p:nvSpPr>
          <p:cNvPr id="6154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1250" cy="486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 smtClean="0"/>
              <a:t>Vázlatszöveg formátumának szerkesztése</a:t>
            </a:r>
          </a:p>
          <a:p>
            <a:pPr lvl="1"/>
            <a:r>
              <a:rPr lang="en-GB" altLang="hu-HU" smtClean="0"/>
              <a:t>Második vázlatszint</a:t>
            </a:r>
          </a:p>
          <a:p>
            <a:pPr lvl="2"/>
            <a:r>
              <a:rPr lang="en-GB" altLang="hu-HU" smtClean="0"/>
              <a:t>Harmadik vázlatszint</a:t>
            </a:r>
          </a:p>
          <a:p>
            <a:pPr lvl="3"/>
            <a:r>
              <a:rPr lang="en-GB" altLang="hu-HU" smtClean="0"/>
              <a:t>Negyedik vázlatszint</a:t>
            </a:r>
          </a:p>
          <a:p>
            <a:pPr lvl="4"/>
            <a:r>
              <a:rPr lang="en-GB" altLang="hu-HU" smtClean="0"/>
              <a:t>Ötödik vázlatszint</a:t>
            </a:r>
          </a:p>
          <a:p>
            <a:pPr lvl="4"/>
            <a:r>
              <a:rPr lang="en-GB" altLang="hu-HU" smtClean="0"/>
              <a:t>Hatodik vázlatszint</a:t>
            </a:r>
          </a:p>
          <a:p>
            <a:pPr lvl="4"/>
            <a:r>
              <a:rPr lang="en-GB" altLang="hu-HU" smtClean="0"/>
              <a:t>Hetedik vázlatszint</a:t>
            </a:r>
          </a:p>
          <a:p>
            <a:pPr lvl="4"/>
            <a:r>
              <a:rPr lang="en-GB" altLang="hu-HU" smtClean="0"/>
              <a:t>Nyolcadik vázlatszint</a:t>
            </a:r>
          </a:p>
          <a:p>
            <a:pPr lvl="4"/>
            <a:r>
              <a:rPr lang="en-GB" altLang="hu-HU" smtClean="0"/>
              <a:t>Kilencedik vázlatszint</a:t>
            </a:r>
          </a:p>
        </p:txBody>
      </p:sp>
      <p:sp>
        <p:nvSpPr>
          <p:cNvPr id="2" name="Rectangle 10"/>
          <p:cNvSpPr>
            <a:spLocks noGrp="1" noChangeArrowheads="1"/>
          </p:cNvSpPr>
          <p:nvPr>
            <p:ph type="dt"/>
          </p:nvPr>
        </p:nvSpPr>
        <p:spPr bwMode="auto">
          <a:xfrm>
            <a:off x="8786813" y="268288"/>
            <a:ext cx="2005012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200" smtClean="0">
                <a:solidFill>
                  <a:srgbClr val="575F6D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8129588" y="5734050"/>
            <a:ext cx="60325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1400" b="1" smtClean="0">
                <a:solidFill>
                  <a:srgbClr val="FFFFFF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2C88B395-96B0-4F39-8D89-0E58313767DD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  <p:sp>
        <p:nvSpPr>
          <p:cNvPr id="6157" name="Text Box 12"/>
          <p:cNvSpPr txBox="1">
            <a:spLocks noChangeArrowheads="1"/>
          </p:cNvSpPr>
          <p:nvPr/>
        </p:nvSpPr>
        <p:spPr bwMode="auto">
          <a:xfrm rot="5400000">
            <a:off x="6996113" y="3736975"/>
            <a:ext cx="32004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sldNum="0" hdr="0" ftr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1"/>
          <p:cNvSpPr>
            <a:spLocks noChangeShapeType="1"/>
          </p:cNvSpPr>
          <p:nvPr/>
        </p:nvSpPr>
        <p:spPr bwMode="auto">
          <a:xfrm>
            <a:off x="8763000" y="0"/>
            <a:ext cx="1588" cy="6858000"/>
          </a:xfrm>
          <a:prstGeom prst="line">
            <a:avLst/>
          </a:prstGeom>
          <a:noFill/>
          <a:ln w="38160">
            <a:solidFill>
              <a:srgbClr val="FEC3AE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7171" name="Oval 2"/>
          <p:cNvSpPr>
            <a:spLocks noChangeArrowheads="1"/>
          </p:cNvSpPr>
          <p:nvPr/>
        </p:nvSpPr>
        <p:spPr bwMode="auto">
          <a:xfrm>
            <a:off x="8156575" y="5715000"/>
            <a:ext cx="549275" cy="54927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7172" name="Line 3"/>
          <p:cNvSpPr>
            <a:spLocks noChangeShapeType="1"/>
          </p:cNvSpPr>
          <p:nvPr/>
        </p:nvSpPr>
        <p:spPr bwMode="auto">
          <a:xfrm>
            <a:off x="8991600" y="0"/>
            <a:ext cx="1588" cy="6858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FEC3AE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7174" name="Line 5"/>
          <p:cNvSpPr>
            <a:spLocks noChangeShapeType="1"/>
          </p:cNvSpPr>
          <p:nvPr/>
        </p:nvSpPr>
        <p:spPr bwMode="auto">
          <a:xfrm>
            <a:off x="8915400" y="0"/>
            <a:ext cx="1588" cy="6858000"/>
          </a:xfrm>
          <a:prstGeom prst="line">
            <a:avLst/>
          </a:prstGeom>
          <a:noFill/>
          <a:ln w="9360">
            <a:solidFill>
              <a:srgbClr val="FE8637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>
            <a:off x="6248400" y="0"/>
            <a:ext cx="1588" cy="6858000"/>
          </a:xfrm>
          <a:prstGeom prst="line">
            <a:avLst/>
          </a:prstGeom>
          <a:noFill/>
          <a:ln w="38160">
            <a:solidFill>
              <a:srgbClr val="FEC3AE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7176" name="Line 7"/>
          <p:cNvSpPr>
            <a:spLocks noChangeShapeType="1"/>
          </p:cNvSpPr>
          <p:nvPr/>
        </p:nvSpPr>
        <p:spPr bwMode="auto">
          <a:xfrm>
            <a:off x="6192838" y="0"/>
            <a:ext cx="1587" cy="6858000"/>
          </a:xfrm>
          <a:prstGeom prst="line">
            <a:avLst/>
          </a:prstGeom>
          <a:noFill/>
          <a:ln w="12600">
            <a:solidFill>
              <a:srgbClr val="FE8637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717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1250" cy="1136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 smtClean="0"/>
              <a:t>Címszöveg formátumának szerkesztése</a:t>
            </a:r>
          </a:p>
        </p:txBody>
      </p:sp>
      <p:sp>
        <p:nvSpPr>
          <p:cNvPr id="717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1250" cy="486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 smtClean="0"/>
              <a:t>Vázlatszöveg formátumának szerkesztése</a:t>
            </a:r>
          </a:p>
          <a:p>
            <a:pPr lvl="1"/>
            <a:r>
              <a:rPr lang="en-GB" altLang="hu-HU" smtClean="0"/>
              <a:t>Második vázlatszint</a:t>
            </a:r>
          </a:p>
          <a:p>
            <a:pPr lvl="2"/>
            <a:r>
              <a:rPr lang="en-GB" altLang="hu-HU" smtClean="0"/>
              <a:t>Harmadik vázlatszint</a:t>
            </a:r>
          </a:p>
          <a:p>
            <a:pPr lvl="3"/>
            <a:r>
              <a:rPr lang="en-GB" altLang="hu-HU" smtClean="0"/>
              <a:t>Negyedik vázlatszint</a:t>
            </a:r>
          </a:p>
          <a:p>
            <a:pPr lvl="4"/>
            <a:r>
              <a:rPr lang="en-GB" altLang="hu-HU" smtClean="0"/>
              <a:t>Ötödik vázlatszint</a:t>
            </a:r>
          </a:p>
          <a:p>
            <a:pPr lvl="4"/>
            <a:r>
              <a:rPr lang="en-GB" altLang="hu-HU" smtClean="0"/>
              <a:t>Hatodik vázlatszint</a:t>
            </a:r>
          </a:p>
          <a:p>
            <a:pPr lvl="4"/>
            <a:r>
              <a:rPr lang="en-GB" altLang="hu-HU" smtClean="0"/>
              <a:t>Hetedik vázlatszint</a:t>
            </a:r>
          </a:p>
          <a:p>
            <a:pPr lvl="4"/>
            <a:r>
              <a:rPr lang="en-GB" altLang="hu-HU" smtClean="0"/>
              <a:t>Nyolcadik vázlatszint</a:t>
            </a:r>
          </a:p>
          <a:p>
            <a:pPr lvl="4"/>
            <a:r>
              <a:rPr lang="en-GB" altLang="hu-HU" smtClean="0"/>
              <a:t>Kilencedik vázlatszint</a:t>
            </a:r>
          </a:p>
        </p:txBody>
      </p:sp>
      <p:sp>
        <p:nvSpPr>
          <p:cNvPr id="2" name="Rectangle 10"/>
          <p:cNvSpPr>
            <a:spLocks noGrp="1" noChangeArrowheads="1"/>
          </p:cNvSpPr>
          <p:nvPr>
            <p:ph type="dt"/>
          </p:nvPr>
        </p:nvSpPr>
        <p:spPr bwMode="auto">
          <a:xfrm>
            <a:off x="8786813" y="268288"/>
            <a:ext cx="2005012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200" smtClean="0">
                <a:solidFill>
                  <a:srgbClr val="575F6D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r>
              <a:rPr lang="hu-HU" altLang="hu-HU"/>
              <a:t>15-04-13</a:t>
            </a:r>
          </a:p>
        </p:txBody>
      </p:sp>
      <p:sp>
        <p:nvSpPr>
          <p:cNvPr id="7179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8129588" y="5734050"/>
            <a:ext cx="60325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1400" b="1" smtClean="0">
                <a:solidFill>
                  <a:srgbClr val="FFFFFF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56C0E8BB-C00B-456D-999C-E69F5811D346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  <p:sp>
        <p:nvSpPr>
          <p:cNvPr id="7181" name="Text Box 12"/>
          <p:cNvSpPr txBox="1">
            <a:spLocks noChangeArrowheads="1"/>
          </p:cNvSpPr>
          <p:nvPr/>
        </p:nvSpPr>
        <p:spPr bwMode="auto">
          <a:xfrm rot="5400000">
            <a:off x="6996113" y="3736975"/>
            <a:ext cx="32004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SimSun" charset="-122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9.xml"/><Relationship Id="rId1" Type="http://schemas.openxmlformats.org/officeDocument/2006/relationships/audio" Target="../media/audio10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9.xml"/><Relationship Id="rId1" Type="http://schemas.openxmlformats.org/officeDocument/2006/relationships/audio" Target="../media/audio2.wav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9.xml"/><Relationship Id="rId1" Type="http://schemas.openxmlformats.org/officeDocument/2006/relationships/audio" Target="../media/audio3.wav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9.xml"/><Relationship Id="rId1" Type="http://schemas.openxmlformats.org/officeDocument/2006/relationships/audio" Target="../media/audio4.wav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9.xml"/><Relationship Id="rId1" Type="http://schemas.openxmlformats.org/officeDocument/2006/relationships/audio" Target="../media/audio5.wav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9.xml"/><Relationship Id="rId1" Type="http://schemas.openxmlformats.org/officeDocument/2006/relationships/audio" Target="../media/audio6.wav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9.xml"/><Relationship Id="rId1" Type="http://schemas.openxmlformats.org/officeDocument/2006/relationships/audio" Target="../media/audio7.wav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9.xml"/><Relationship Id="rId1" Type="http://schemas.openxmlformats.org/officeDocument/2006/relationships/audio" Target="../media/audio8.wav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9.xml"/><Relationship Id="rId1" Type="http://schemas.openxmlformats.org/officeDocument/2006/relationships/audio" Target="../media/audio9.wa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/>
          <p:cNvSpPr txBox="1">
            <a:spLocks noChangeArrowheads="1"/>
          </p:cNvSpPr>
          <p:nvPr/>
        </p:nvSpPr>
        <p:spPr bwMode="auto">
          <a:xfrm>
            <a:off x="2124075" y="687388"/>
            <a:ext cx="6262688" cy="158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7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A BEJELENTŐ-VÉDELEM HELYE ÉS SZEREPE AZ OMBUDSMANI TEVÉKENYSÉGBEN </a:t>
            </a: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286000" y="5003800"/>
            <a:ext cx="6172200" cy="1584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spcBef>
                <a:spcPts val="600"/>
              </a:spcBef>
              <a:buClrTx/>
              <a:buSzPct val="7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0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Dr. Gulyás Attila</a:t>
            </a:r>
          </a:p>
          <a:p>
            <a:pPr>
              <a:spcBef>
                <a:spcPts val="600"/>
              </a:spcBef>
              <a:buClrTx/>
              <a:buSzPct val="7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b="1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  <a:p>
            <a:pPr>
              <a:spcBef>
                <a:spcPts val="600"/>
              </a:spcBef>
              <a:buClrTx/>
              <a:buSzPct val="7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16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Alapvető Jogok Biztosának Hivatala</a:t>
            </a:r>
          </a:p>
          <a:p>
            <a:pPr>
              <a:spcBef>
                <a:spcPts val="600"/>
              </a:spcBef>
              <a:buClrTx/>
              <a:buSzPct val="7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16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Közérdekű Bejelentő-védelmi és Ügyfélkapcsolati Főosztály</a:t>
            </a:r>
          </a:p>
          <a:p>
            <a:pPr>
              <a:spcBef>
                <a:spcPts val="600"/>
              </a:spcBef>
              <a:buClrTx/>
              <a:buSzPct val="7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1600" b="1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1325563" y="4929188"/>
            <a:ext cx="609600" cy="51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186647FC-3983-4F34-96A8-5622149DFEE4}" type="slidenum">
              <a:rPr lang="hu-HU" altLang="hu-HU" sz="1400" b="1">
                <a:solidFill>
                  <a:srgbClr val="FFFFFF"/>
                </a:solidFill>
                <a:cs typeface="Arial" charset="0"/>
              </a:rPr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</a:t>
            </a:fld>
            <a:endParaRPr lang="hu-HU" altLang="hu-HU" sz="1400" b="1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2" name="Hang 1">
            <a:hlinkClick r:id="" action="ppaction://media"/>
          </p:cNvPr>
          <p:cNvPicPr>
            <a:picLocks noRot="1" noChangeAspect="1"/>
          </p:cNvPicPr>
          <p:nvPr>
            <a:wavAudioFile r:embed="rId1" name="4438E508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616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457200" y="1417638"/>
            <a:ext cx="7467600" cy="2003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3600" b="1">
                <a:solidFill>
                  <a:srgbClr val="000000"/>
                </a:solidFill>
                <a:cs typeface="Times New Roman" pitchFamily="16" charset="0"/>
              </a:rPr>
              <a:t>Köszönöm a figyelmet!</a:t>
            </a:r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6119813" y="6119813"/>
            <a:ext cx="1804987" cy="354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just">
              <a:lnSpc>
                <a:spcPct val="150000"/>
              </a:lnSpc>
              <a:spcBef>
                <a:spcPts val="600"/>
              </a:spcBef>
              <a:buClrTx/>
              <a:buSzPct val="45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400">
              <a:solidFill>
                <a:srgbClr val="000000"/>
              </a:solidFill>
              <a:cs typeface="Arial" charset="0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buClrTx/>
              <a:buSzPct val="45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A5D9BBF3-4731-4DD4-B7BC-9E598D7DDB8C}" type="slidenum">
              <a:rPr lang="hu-HU" altLang="hu-HU" sz="1400" b="1">
                <a:solidFill>
                  <a:srgbClr val="FFFFFF"/>
                </a:solidFill>
                <a:cs typeface="Arial" charset="0"/>
              </a:rPr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10</a:t>
            </a:fld>
            <a:endParaRPr lang="hu-HU" altLang="hu-HU" sz="1400" b="1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2" name="Hang 1">
            <a:hlinkClick r:id="" action="ppaction://media"/>
          </p:cNvPr>
          <p:cNvPicPr>
            <a:picLocks noRot="1" noChangeAspect="1"/>
          </p:cNvPicPr>
          <p:nvPr>
            <a:wavAudioFile r:embed="rId1" name="D8494ADD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D0DD5EF5-8A43-4484-A415-54A1804B078C}" type="slidenum">
              <a:rPr lang="hu-HU" altLang="hu-HU" sz="1400" b="1">
                <a:solidFill>
                  <a:srgbClr val="FFFFFF"/>
                </a:solidFill>
                <a:cs typeface="Arial" charset="0"/>
              </a:rPr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</a:t>
            </a:fld>
            <a:endParaRPr lang="hu-HU" altLang="hu-HU" sz="1400" b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539750" y="179388"/>
            <a:ext cx="7380288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30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AZ ALAPVETŐ JOGOK BIZTOSÁNAK ALAPFELADATA</a:t>
            </a: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360363" y="1979613"/>
            <a:ext cx="7559675" cy="4513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266700" algn="just">
              <a:lnSpc>
                <a:spcPct val="150000"/>
              </a:lnSpc>
              <a:spcBef>
                <a:spcPts val="600"/>
              </a:spcBef>
              <a:buClrTx/>
              <a:buFontTx/>
              <a:buNone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hu-HU" altLang="hu-HU" sz="26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Az alapvető jogok biztosáról szóló 2011. évi CXI. törvény  alapján az</a:t>
            </a:r>
            <a:r>
              <a:rPr lang="hu-HU" altLang="hu-HU" sz="1200">
                <a:solidFill>
                  <a:srgbClr val="000000"/>
                </a:solidFill>
                <a:latin typeface="Garamond" pitchFamily="16" charset="0"/>
                <a:cs typeface="Times New Roman" pitchFamily="16" charset="0"/>
              </a:rPr>
              <a:t> </a:t>
            </a:r>
            <a:r>
              <a:rPr lang="hu-HU" altLang="hu-HU" sz="26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ombudsman alapjogvédelmi tevékenységet lát el. Legfőbb feladata, hogy a tudomására jutott, alapjogokkal kapcsolatos visszásságokat kivizsgálja, és orvoslásuk érdekében általános vagy egyedi intézkedéseket kezdeményezzen.</a:t>
            </a:r>
          </a:p>
          <a:p>
            <a:pPr marL="266700">
              <a:lnSpc>
                <a:spcPct val="150000"/>
              </a:lnSpc>
              <a:spcBef>
                <a:spcPts val="600"/>
              </a:spcBef>
              <a:buClrTx/>
              <a:buSzPct val="45000"/>
              <a:buFontTx/>
              <a:buNone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endParaRPr lang="hu-HU" altLang="hu-HU" sz="2600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55CE27FA-0C59-4E0D-A51F-6F1ABB6AB9C6}" type="slidenum">
              <a:rPr lang="hu-HU" altLang="hu-HU" sz="1400" b="1">
                <a:solidFill>
                  <a:srgbClr val="FFFFFF"/>
                </a:solidFill>
                <a:cs typeface="Arial" charset="0"/>
              </a:rPr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</a:t>
            </a:fld>
            <a:endParaRPr lang="hu-HU" altLang="hu-HU" sz="1400" b="1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2" name="Hang 1">
            <a:hlinkClick r:id="" action="ppaction://media"/>
          </p:cNvPr>
          <p:cNvPicPr>
            <a:picLocks noRot="1" noChangeAspect="1"/>
          </p:cNvPicPr>
          <p:nvPr>
            <a:wavAudioFile r:embed="rId1" name="01EDCCFD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20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539750" y="155575"/>
            <a:ext cx="8037513" cy="565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30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ÚJ FELADATOK</a:t>
            </a:r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360363" y="900113"/>
            <a:ext cx="7791450" cy="5580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just">
              <a:buSzPct val="43000"/>
              <a:buFont typeface="Times New Roman" pitchFamily="16" charset="0"/>
              <a:buBlip>
                <a:blip r:embed="rId4"/>
              </a:buBlip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Gondoskodik a közérdekű bejelentések megtételére és nyilvántartására szolgáló elektronikus rendszer üzemeltetéséről. Emellett kérelemre vizsgálja az egyes közérdekű bejelentéseknek az eljárásra jogosult szerv általi megfelelő intézését, valamint hivatalból vizsgálja a közérdekű bejelentések az eljáró hatóságok általi kezelésének gyakorlatát.</a:t>
            </a:r>
          </a:p>
          <a:p>
            <a:pPr algn="just">
              <a:spcAft>
                <a:spcPts val="12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400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  <a:p>
            <a:pPr algn="just">
              <a:buSzPct val="43000"/>
              <a:buFont typeface="Times New Roman" pitchFamily="16" charset="0"/>
              <a:buBlip>
                <a:blip r:embed="rId4"/>
              </a:buBlip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 A nemzeti megelőző mechanizmus keretében az alapvető jogok biztosa  látja el a vonatkozó jogszabályban meghatározott feladatokat.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400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  <a:p>
            <a:pPr algn="just">
              <a:buSzPct val="43000"/>
              <a:buFont typeface="Times New Roman" pitchFamily="16" charset="0"/>
              <a:buBlip>
                <a:blip r:embed="rId4"/>
              </a:buBlip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Kezdeményezésre és hivatalból vizsgálja a nemzetbiztonsági ellenőrzés felülvizsgálati eljárásának elrendelését és lefolytatását, valamint annak gyakorlatát.</a:t>
            </a: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353610BA-64B6-4931-B77C-B683CF7C7456}" type="slidenum">
              <a:rPr lang="hu-HU" altLang="hu-HU" sz="1400" b="1">
                <a:solidFill>
                  <a:srgbClr val="FFFFFF"/>
                </a:solidFill>
                <a:cs typeface="Arial" charset="0"/>
              </a:rPr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3</a:t>
            </a:fld>
            <a:endParaRPr lang="hu-HU" altLang="hu-HU" sz="1400" b="1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2" name="Hang 1">
            <a:hlinkClick r:id="" action="ppaction://media"/>
          </p:cNvPr>
          <p:cNvPicPr>
            <a:picLocks noRot="1" noChangeAspect="1"/>
          </p:cNvPicPr>
          <p:nvPr>
            <a:wavAudioFile r:embed="rId1" name="3DA43F1B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7804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/>
          <p:cNvSpPr txBox="1">
            <a:spLocks noChangeArrowheads="1"/>
          </p:cNvSpPr>
          <p:nvPr/>
        </p:nvSpPr>
        <p:spPr bwMode="auto">
          <a:xfrm>
            <a:off x="539750" y="179388"/>
            <a:ext cx="7385050" cy="900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marL="741363" lvl="1" indent="0">
              <a:buClrTx/>
              <a:buFontTx/>
              <a:buNone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</a:pPr>
            <a:r>
              <a:rPr lang="hu-HU" altLang="hu-HU" sz="28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AZ ALAPVETŐ JOGOK BIZTOSA ELJÁRÁSÁNAK KEZDEMÉNYEZÉSE</a:t>
            </a:r>
            <a:r>
              <a:rPr lang="hu-HU" altLang="hu-HU" sz="30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</a:t>
            </a: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539750" y="1079500"/>
            <a:ext cx="7740650" cy="540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Az alapvető jogok biztosához bárki fordulhat, ha megítélése szerint valamely hatóság: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• közigazgatási szerv,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• helyi önkormányzat,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• nemzetiségi önkormányzat,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• kötelező tagság alapján működő köztestület,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• a Magyar Honvédség,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• rendvédelmi szerv,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• közigazgatási jogkörben eljáró egyéb szerv e jogkörében,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• nyomozó hatóság vagy az ügyészség nyomozást végző szerve,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• közjegyző,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• törvényszéki végrehajtó,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• önálló bírósági végrehajtó vagy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• közszolgáltatást végző szerv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tevékenysége vagy mulasztása a beadványt tevő személy alapvető jogát sérti vagy annak közvetlen veszélyével jár.</a:t>
            </a:r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D27B486C-D508-48F0-B22F-82B6279DA208}" type="slidenum">
              <a:rPr lang="hu-HU" altLang="hu-HU" sz="1400" b="1">
                <a:solidFill>
                  <a:srgbClr val="FFFFFF"/>
                </a:solidFill>
                <a:cs typeface="Arial" charset="0"/>
              </a:rPr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4</a:t>
            </a:fld>
            <a:endParaRPr lang="hu-HU" altLang="hu-HU" sz="1400" b="1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2" name="Hang 1">
            <a:hlinkClick r:id="" action="ppaction://media"/>
          </p:cNvPr>
          <p:cNvPicPr>
            <a:picLocks noRot="1" noChangeAspect="1"/>
          </p:cNvPicPr>
          <p:nvPr>
            <a:wavAudioFile r:embed="rId1" name="BD9EC1D4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656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179388" y="179388"/>
            <a:ext cx="7742237" cy="900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marL="342900" indent="-336550">
              <a:buClrTx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  <a:tab pos="10777538" algn="l"/>
                <a:tab pos="10779125" algn="l"/>
                <a:tab pos="10780713" algn="l"/>
              </a:tabLst>
            </a:pPr>
            <a:r>
              <a:rPr lang="hu-HU" altLang="hu-HU" sz="3000" b="1">
                <a:solidFill>
                  <a:srgbClr val="000000"/>
                </a:solidFill>
                <a:cs typeface="Times New Roman" pitchFamily="16" charset="0"/>
              </a:rPr>
              <a:t>	</a:t>
            </a:r>
            <a:r>
              <a:rPr lang="hu-HU" altLang="hu-HU" sz="30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AZ ALAPVETŐ JOGOK BIZTOSÁNAK INTÉZKEDÉSEI</a:t>
            </a: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360363" y="1079500"/>
            <a:ext cx="7645400" cy="539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176213" algn="just">
              <a:buClrTx/>
              <a:buFontTx/>
              <a:buNone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hu-HU" altLang="hu-HU" sz="2000">
                <a:solidFill>
                  <a:srgbClr val="000000"/>
                </a:solidFill>
                <a:latin typeface="Times New Roman" pitchFamily="16" charset="0"/>
                <a:cs typeface="Arial Unicode MS" charset="0"/>
              </a:rPr>
              <a:t>• ajánlást tehet a visszásságot előidéző szerv felügyeleti szervének az alapvető jogokkal kapcsolatos visszásság orvoslására, </a:t>
            </a:r>
          </a:p>
          <a:p>
            <a:pPr marL="176213" algn="just">
              <a:buClrTx/>
              <a:buFontTx/>
              <a:buNone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hu-HU" altLang="hu-HU" sz="20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t>• kezdeményezheti az érintett szerv vezetőjénél a visszásság orvoslását, </a:t>
            </a:r>
          </a:p>
          <a:p>
            <a:pPr marL="176213" algn="just">
              <a:buClrTx/>
              <a:buFontTx/>
              <a:buNone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hu-HU" altLang="hu-HU" sz="20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t>• indítványozhatja az Alkotmánybíróság eljárását, </a:t>
            </a:r>
          </a:p>
          <a:p>
            <a:pPr marL="176213" algn="just">
              <a:buClrTx/>
              <a:buFontTx/>
              <a:buNone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hu-HU" altLang="hu-HU" sz="20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t>• kezdeményezheti a Kúriánál az önkormányzati rendelet más jogszabállyal való összhangjának felülvizsgálatát, </a:t>
            </a:r>
          </a:p>
          <a:p>
            <a:pPr marL="176213" algn="just">
              <a:buClrTx/>
              <a:buFontTx/>
              <a:buNone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hu-HU" altLang="hu-HU" sz="20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t>• a legfőbb ügyész útján kezdeményezheti az ügyészség fellépését, </a:t>
            </a:r>
          </a:p>
          <a:p>
            <a:pPr marL="176213" algn="just">
              <a:buClrTx/>
              <a:buFontTx/>
              <a:buNone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hu-HU" altLang="hu-HU" sz="20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t>• az illetékes szervnél felelősségre vonásra irányuló eljárást kezdeményezhet, ha szabálysértés vagy fegyelmi vétség elkövetésének alapos gyanúját észleli, bűncselekmény észlelése esetén pedig köteles kezdeményezni, </a:t>
            </a:r>
          </a:p>
          <a:p>
            <a:pPr marL="176213" algn="just">
              <a:buClrTx/>
              <a:buFontTx/>
              <a:buNone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hu-HU" altLang="hu-HU" sz="20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t>• javasolhatja a jogalkotásra vagy közjogi szervezetszabályozó eszköz kiadására jogosult szervnél a jogszabály vagy közjogi szervezetszabályozó eszköz módosítását, hatályon kívül helyezését vagy kiadását, </a:t>
            </a:r>
          </a:p>
          <a:p>
            <a:pPr marL="176213" algn="just">
              <a:buClrTx/>
              <a:buFontTx/>
              <a:buNone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r>
              <a:rPr lang="hu-HU" altLang="hu-HU" sz="20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t>• végső intézkedésként az ügyet az éves beszámoló keretében az Országgyűlés elé terjesztheti.</a:t>
            </a:r>
          </a:p>
          <a:p>
            <a:pPr marL="176213">
              <a:lnSpc>
                <a:spcPct val="150000"/>
              </a:lnSpc>
              <a:spcBef>
                <a:spcPts val="600"/>
              </a:spcBef>
              <a:buClrTx/>
              <a:buSzPct val="45000"/>
              <a:buFontTx/>
              <a:buNone/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</a:pPr>
            <a:endParaRPr lang="hu-HU" altLang="hu-HU" sz="2000">
              <a:solidFill>
                <a:srgbClr val="000000"/>
              </a:solidFill>
              <a:latin typeface="Times New Roman" pitchFamily="16" charset="0"/>
              <a:cs typeface="Arial" charset="0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6B9ED43C-EBB6-431A-A41E-59A3C108F6FC}" type="slidenum">
              <a:rPr lang="hu-HU" altLang="hu-HU" sz="1400" b="1">
                <a:solidFill>
                  <a:srgbClr val="FFFFFF"/>
                </a:solidFill>
                <a:cs typeface="Arial" charset="0"/>
              </a:rPr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5</a:t>
            </a:fld>
            <a:endParaRPr lang="hu-HU" altLang="hu-HU" sz="1400" b="1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2" name="Hang 1">
            <a:hlinkClick r:id="" action="ppaction://media"/>
          </p:cNvPr>
          <p:cNvPicPr>
            <a:picLocks noRot="1" noChangeAspect="1"/>
          </p:cNvPicPr>
          <p:nvPr>
            <a:wavAudioFile r:embed="rId1" name="1153D1DB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49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"/>
          <p:cNvSpPr txBox="1">
            <a:spLocks noChangeArrowheads="1"/>
          </p:cNvSpPr>
          <p:nvPr/>
        </p:nvSpPr>
        <p:spPr bwMode="auto">
          <a:xfrm>
            <a:off x="360363" y="0"/>
            <a:ext cx="7378700" cy="1643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>
              <a:buClrTx/>
              <a:buFontTx/>
              <a:buNone/>
              <a:tabLst>
                <a:tab pos="0" algn="l"/>
                <a:tab pos="741363" algn="l"/>
                <a:tab pos="1252538" algn="l"/>
                <a:tab pos="2166938" algn="l"/>
                <a:tab pos="3081338" algn="l"/>
                <a:tab pos="3995738" algn="l"/>
                <a:tab pos="4910138" algn="l"/>
                <a:tab pos="5824538" algn="l"/>
                <a:tab pos="6738938" algn="l"/>
                <a:tab pos="7653338" algn="l"/>
                <a:tab pos="8567738" algn="l"/>
                <a:tab pos="9482138" algn="l"/>
                <a:tab pos="10396538" algn="l"/>
                <a:tab pos="10779125" algn="l"/>
                <a:tab pos="10780713" algn="l"/>
              </a:tabLst>
            </a:pPr>
            <a:r>
              <a:rPr lang="hu-HU" altLang="hu-HU" sz="28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AZ ALAPVETŐ JOGOK BIZTOSÁNAK HELYE A KÖZÉRDEKŰ BEJELENTÉSEK SZABÁLYOZÁSI RENDSZERÉBEN</a:t>
            </a:r>
            <a:r>
              <a:rPr lang="hu-HU" altLang="hu-HU" sz="30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</a:t>
            </a:r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360363" y="1800225"/>
            <a:ext cx="8280400" cy="431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263525" indent="-263525">
              <a:spcBef>
                <a:spcPts val="1763"/>
              </a:spcBef>
              <a:buClr>
                <a:srgbClr val="FE8637"/>
              </a:buClr>
              <a:buSzPct val="47000"/>
              <a:buFont typeface="Times New Roman" pitchFamily="16" charset="0"/>
              <a:buBlip>
                <a:blip r:embed="rId4"/>
              </a:buBlip>
              <a:tabLst>
                <a:tab pos="263525" algn="l"/>
                <a:tab pos="711200" algn="l"/>
                <a:tab pos="1160463" algn="l"/>
                <a:tab pos="1609725" algn="l"/>
                <a:tab pos="2058988" algn="l"/>
                <a:tab pos="2508250" algn="l"/>
                <a:tab pos="2957513" algn="l"/>
                <a:tab pos="3406775" algn="l"/>
                <a:tab pos="3856038" algn="l"/>
                <a:tab pos="4305300" algn="l"/>
                <a:tab pos="4754563" algn="l"/>
                <a:tab pos="5203825" algn="l"/>
                <a:tab pos="5653088" algn="l"/>
                <a:tab pos="6102350" algn="l"/>
                <a:tab pos="6551613" algn="l"/>
                <a:tab pos="7000875" algn="l"/>
                <a:tab pos="7450138" algn="l"/>
                <a:tab pos="7899400" algn="l"/>
                <a:tab pos="8348663" algn="l"/>
                <a:tab pos="8797925" algn="l"/>
                <a:tab pos="9247188" algn="l"/>
              </a:tabLst>
            </a:pPr>
            <a:r>
              <a:rPr lang="hu-HU" altLang="hu-H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Gondoskodik a közérdekű bejelentések megtételére és nyilvántartására szolgáló elektronikus rendszer üzemeltetéséről.</a:t>
            </a:r>
          </a:p>
          <a:p>
            <a:pPr marL="263525" indent="-263525">
              <a:spcBef>
                <a:spcPts val="1763"/>
              </a:spcBef>
              <a:buClr>
                <a:srgbClr val="FE8637"/>
              </a:buClr>
              <a:buSzPct val="47000"/>
              <a:buFont typeface="Times New Roman" pitchFamily="16" charset="0"/>
              <a:buBlip>
                <a:blip r:embed="rId4"/>
              </a:buBlip>
              <a:tabLst>
                <a:tab pos="263525" algn="l"/>
                <a:tab pos="711200" algn="l"/>
                <a:tab pos="1160463" algn="l"/>
                <a:tab pos="1609725" algn="l"/>
                <a:tab pos="2058988" algn="l"/>
                <a:tab pos="2508250" algn="l"/>
                <a:tab pos="2957513" algn="l"/>
                <a:tab pos="3406775" algn="l"/>
                <a:tab pos="3856038" algn="l"/>
                <a:tab pos="4305300" algn="l"/>
                <a:tab pos="4754563" algn="l"/>
                <a:tab pos="5203825" algn="l"/>
                <a:tab pos="5653088" algn="l"/>
                <a:tab pos="6102350" algn="l"/>
                <a:tab pos="6551613" algn="l"/>
                <a:tab pos="7000875" algn="l"/>
                <a:tab pos="7450138" algn="l"/>
                <a:tab pos="7899400" algn="l"/>
                <a:tab pos="8348663" algn="l"/>
                <a:tab pos="8797925" algn="l"/>
                <a:tab pos="9247188" algn="l"/>
              </a:tabLst>
            </a:pPr>
            <a:r>
              <a:rPr lang="hu-HU" altLang="hu-H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Kérelemre vizsgálja az egyes közérdekű bejelentéseknek a Pkbt. szerinti eljárásra jogosult szerv általi megfelelő intézését. </a:t>
            </a:r>
          </a:p>
          <a:p>
            <a:pPr marL="263525" indent="-263525" algn="just">
              <a:spcBef>
                <a:spcPts val="1763"/>
              </a:spcBef>
              <a:buClr>
                <a:srgbClr val="FE8637"/>
              </a:buClr>
              <a:buSzPct val="47000"/>
              <a:buFont typeface="Times New Roman" pitchFamily="16" charset="0"/>
              <a:buBlip>
                <a:blip r:embed="rId4"/>
              </a:buBlip>
              <a:tabLst>
                <a:tab pos="263525" algn="l"/>
                <a:tab pos="711200" algn="l"/>
                <a:tab pos="1160463" algn="l"/>
                <a:tab pos="1609725" algn="l"/>
                <a:tab pos="2058988" algn="l"/>
                <a:tab pos="2508250" algn="l"/>
                <a:tab pos="2957513" algn="l"/>
                <a:tab pos="3406775" algn="l"/>
                <a:tab pos="3856038" algn="l"/>
                <a:tab pos="4305300" algn="l"/>
                <a:tab pos="4754563" algn="l"/>
                <a:tab pos="5203825" algn="l"/>
                <a:tab pos="5653088" algn="l"/>
                <a:tab pos="6102350" algn="l"/>
                <a:tab pos="6551613" algn="l"/>
                <a:tab pos="7000875" algn="l"/>
                <a:tab pos="7450138" algn="l"/>
                <a:tab pos="7899400" algn="l"/>
                <a:tab pos="8348663" algn="l"/>
                <a:tab pos="8797925" algn="l"/>
                <a:tab pos="9247188" algn="l"/>
              </a:tabLst>
            </a:pPr>
            <a:r>
              <a:rPr lang="hu-HU" altLang="hu-H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Hivatalból vizsgálja a Pkbt. szerinti közérdekű bejelentéseknek az Ajbt. 18. § (1) bekezdés </a:t>
            </a:r>
            <a:r>
              <a:rPr lang="hu-HU" altLang="hu-HU" sz="2200" i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a)-k) </a:t>
            </a:r>
            <a:r>
              <a:rPr lang="hu-HU" altLang="hu-H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pontja szerinti hatóságok általi kezelésének gyakorlatát. </a:t>
            </a:r>
          </a:p>
          <a:p>
            <a:pPr marL="263525" indent="-263525" algn="just">
              <a:spcBef>
                <a:spcPts val="1763"/>
              </a:spcBef>
              <a:buClr>
                <a:srgbClr val="FE8637"/>
              </a:buClr>
              <a:buSzPct val="47000"/>
              <a:buFont typeface="Times New Roman" pitchFamily="16" charset="0"/>
              <a:buBlip>
                <a:blip r:embed="rId4"/>
              </a:buBlip>
              <a:tabLst>
                <a:tab pos="263525" algn="l"/>
                <a:tab pos="711200" algn="l"/>
                <a:tab pos="1160463" algn="l"/>
                <a:tab pos="1609725" algn="l"/>
                <a:tab pos="2058988" algn="l"/>
                <a:tab pos="2508250" algn="l"/>
                <a:tab pos="2957513" algn="l"/>
                <a:tab pos="3406775" algn="l"/>
                <a:tab pos="3856038" algn="l"/>
                <a:tab pos="4305300" algn="l"/>
                <a:tab pos="4754563" algn="l"/>
                <a:tab pos="5203825" algn="l"/>
                <a:tab pos="5653088" algn="l"/>
                <a:tab pos="6102350" algn="l"/>
                <a:tab pos="6551613" algn="l"/>
                <a:tab pos="7000875" algn="l"/>
                <a:tab pos="7450138" algn="l"/>
                <a:tab pos="7899400" algn="l"/>
                <a:tab pos="8348663" algn="l"/>
                <a:tab pos="8797925" algn="l"/>
                <a:tab pos="9247188" algn="l"/>
              </a:tabLst>
            </a:pPr>
            <a:r>
              <a:rPr lang="hu-HU" altLang="hu-H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Éves beszámolójában tájékoztat az alapjogvédelmi tevékenységéről, külön fejezetekben bemutatva a közérdekű bejelentések vizsgálatával kapcsolatos tevékenységét is.</a:t>
            </a:r>
          </a:p>
          <a:p>
            <a:pPr marL="263525" indent="-263525">
              <a:buClrTx/>
              <a:buFontTx/>
              <a:buNone/>
              <a:tabLst>
                <a:tab pos="263525" algn="l"/>
                <a:tab pos="711200" algn="l"/>
                <a:tab pos="1160463" algn="l"/>
                <a:tab pos="1609725" algn="l"/>
                <a:tab pos="2058988" algn="l"/>
                <a:tab pos="2508250" algn="l"/>
                <a:tab pos="2957513" algn="l"/>
                <a:tab pos="3406775" algn="l"/>
                <a:tab pos="3856038" algn="l"/>
                <a:tab pos="4305300" algn="l"/>
                <a:tab pos="4754563" algn="l"/>
                <a:tab pos="5203825" algn="l"/>
                <a:tab pos="5653088" algn="l"/>
                <a:tab pos="6102350" algn="l"/>
                <a:tab pos="6551613" algn="l"/>
                <a:tab pos="7000875" algn="l"/>
                <a:tab pos="7450138" algn="l"/>
                <a:tab pos="7899400" algn="l"/>
                <a:tab pos="8348663" algn="l"/>
                <a:tab pos="8797925" algn="l"/>
                <a:tab pos="9247188" algn="l"/>
              </a:tabLst>
            </a:pPr>
            <a:r>
              <a:rPr lang="hu-HU" altLang="hu-HU" sz="2000">
                <a:solidFill>
                  <a:srgbClr val="000000"/>
                </a:solidFill>
                <a:cs typeface="Arial" charset="0"/>
              </a:rPr>
              <a:t>	</a:t>
            </a:r>
          </a:p>
          <a:p>
            <a:pPr marL="263525" indent="-263525">
              <a:buClrTx/>
              <a:buFontTx/>
              <a:buNone/>
              <a:tabLst>
                <a:tab pos="263525" algn="l"/>
                <a:tab pos="711200" algn="l"/>
                <a:tab pos="1160463" algn="l"/>
                <a:tab pos="1609725" algn="l"/>
                <a:tab pos="2058988" algn="l"/>
                <a:tab pos="2508250" algn="l"/>
                <a:tab pos="2957513" algn="l"/>
                <a:tab pos="3406775" algn="l"/>
                <a:tab pos="3856038" algn="l"/>
                <a:tab pos="4305300" algn="l"/>
                <a:tab pos="4754563" algn="l"/>
                <a:tab pos="5203825" algn="l"/>
                <a:tab pos="5653088" algn="l"/>
                <a:tab pos="6102350" algn="l"/>
                <a:tab pos="6551613" algn="l"/>
                <a:tab pos="7000875" algn="l"/>
                <a:tab pos="7450138" algn="l"/>
                <a:tab pos="7899400" algn="l"/>
                <a:tab pos="8348663" algn="l"/>
                <a:tab pos="8797925" algn="l"/>
                <a:tab pos="9247188" algn="l"/>
              </a:tabLst>
            </a:pPr>
            <a:endParaRPr lang="hu-HU" altLang="hu-HU" sz="20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B43B2A78-5E21-43BD-8AB5-EF29C24A3107}" type="slidenum">
              <a:rPr lang="hu-HU" altLang="hu-HU" sz="1400" b="1">
                <a:solidFill>
                  <a:srgbClr val="FFFFFF"/>
                </a:solidFill>
                <a:cs typeface="Arial" charset="0"/>
              </a:rPr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6</a:t>
            </a:fld>
            <a:endParaRPr lang="hu-HU" altLang="hu-HU" sz="1400" b="1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2" name="Hang 1">
            <a:hlinkClick r:id="" action="ppaction://media"/>
          </p:cNvPr>
          <p:cNvPicPr>
            <a:picLocks noRot="1" noChangeAspect="1"/>
          </p:cNvPicPr>
          <p:nvPr>
            <a:wavAudioFile r:embed="rId1" name="AF77932B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8945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360363" y="360363"/>
            <a:ext cx="8280400" cy="900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lvl="1" indent="-280988">
              <a:buClrTx/>
              <a:buFontTx/>
              <a:buNone/>
              <a:tabLst>
                <a:tab pos="742950" algn="l"/>
                <a:tab pos="1252538" algn="l"/>
                <a:tab pos="2166938" algn="l"/>
                <a:tab pos="3081338" algn="l"/>
                <a:tab pos="3995738" algn="l"/>
                <a:tab pos="4910138" algn="l"/>
                <a:tab pos="5824538" algn="l"/>
                <a:tab pos="6738938" algn="l"/>
                <a:tab pos="7653338" algn="l"/>
                <a:tab pos="8567738" algn="l"/>
                <a:tab pos="9482138" algn="l"/>
                <a:tab pos="10396538" algn="l"/>
                <a:tab pos="10777538" algn="l"/>
                <a:tab pos="10779125" algn="l"/>
                <a:tab pos="10780713" algn="l"/>
              </a:tabLst>
            </a:pPr>
            <a:r>
              <a:rPr lang="hu-HU" altLang="hu-HU" sz="27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	</a:t>
            </a:r>
            <a:r>
              <a:rPr lang="hu-HU" altLang="hu-HU" sz="30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Vizsgálatok szabályozási háttere</a:t>
            </a: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539750" y="1800225"/>
            <a:ext cx="7375525" cy="4011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2550"/>
              </a:spcBef>
              <a:buSzPct val="40000"/>
              <a:buFont typeface="Times New Roman" pitchFamily="16" charset="0"/>
              <a:buBlip>
                <a:blip r:embed="rId4"/>
              </a:buBlip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6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t> </a:t>
            </a:r>
            <a:r>
              <a:rPr lang="hu-HU" altLang="hu-HU" sz="28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t>Ajbt.</a:t>
            </a:r>
          </a:p>
          <a:p>
            <a:pPr>
              <a:lnSpc>
                <a:spcPct val="150000"/>
              </a:lnSpc>
              <a:spcBef>
                <a:spcPts val="2550"/>
              </a:spcBef>
              <a:buClrTx/>
              <a:buSzPct val="67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800">
              <a:solidFill>
                <a:srgbClr val="000000"/>
              </a:solidFill>
              <a:latin typeface="Times New Roman" pitchFamily="16" charset="0"/>
              <a:cs typeface="Arial" charset="0"/>
            </a:endParaRPr>
          </a:p>
          <a:p>
            <a:pPr algn="just" hangingPunct="0">
              <a:buSzPct val="37000"/>
              <a:buFont typeface="Times New Roman" pitchFamily="16" charset="0"/>
              <a:buBlip>
                <a:blip r:embed="rId4"/>
              </a:buBlip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8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t> Az alapvető jogok biztosa vizsgálatának szakmai szabályairól és módszereiről szóló 2/2012 (I.20) AJB utasítás</a:t>
            </a:r>
          </a:p>
          <a:p>
            <a:pPr>
              <a:lnSpc>
                <a:spcPct val="150000"/>
              </a:lnSpc>
              <a:spcBef>
                <a:spcPts val="2550"/>
              </a:spcBef>
              <a:buClrTx/>
              <a:buSzPct val="67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800">
              <a:solidFill>
                <a:srgbClr val="000000"/>
              </a:solidFill>
              <a:latin typeface="Times New Roman" pitchFamily="16" charset="0"/>
              <a:cs typeface="Arial" charset="0"/>
            </a:endParaRPr>
          </a:p>
          <a:p>
            <a:pPr>
              <a:lnSpc>
                <a:spcPct val="150000"/>
              </a:lnSpc>
              <a:spcBef>
                <a:spcPts val="2550"/>
              </a:spcBef>
              <a:buClrTx/>
              <a:buSzPct val="72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600">
              <a:solidFill>
                <a:srgbClr val="000000"/>
              </a:solidFill>
              <a:latin typeface="Times New Roman" pitchFamily="16" charset="0"/>
              <a:cs typeface="Arial" charset="0"/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600">
              <a:solidFill>
                <a:srgbClr val="000000"/>
              </a:solidFill>
              <a:latin typeface="Times New Roman" pitchFamily="16" charset="0"/>
              <a:cs typeface="Arial" charset="0"/>
            </a:endParaRPr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2AB7E86D-DAFC-4EAA-9F1F-C37B74EF7DD2}" type="slidenum">
              <a:rPr lang="hu-HU" altLang="hu-HU" sz="1400" b="1">
                <a:solidFill>
                  <a:srgbClr val="FFFFFF"/>
                </a:solidFill>
                <a:cs typeface="Arial" charset="0"/>
              </a:rPr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7</a:t>
            </a:fld>
            <a:endParaRPr lang="hu-HU" altLang="hu-HU" sz="1400" b="1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2" name="Hang 1">
            <a:hlinkClick r:id="" action="ppaction://media"/>
          </p:cNvPr>
          <p:cNvPicPr>
            <a:picLocks noRot="1" noChangeAspect="1"/>
          </p:cNvPicPr>
          <p:nvPr>
            <a:wavAudioFile r:embed="rId1" name="461D9627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634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/>
          <p:cNvSpPr txBox="1">
            <a:spLocks noChangeArrowheads="1"/>
          </p:cNvSpPr>
          <p:nvPr/>
        </p:nvSpPr>
        <p:spPr bwMode="auto">
          <a:xfrm>
            <a:off x="360363" y="360363"/>
            <a:ext cx="8459787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>
              <a:buClrTx/>
              <a:buFontTx/>
              <a:buNone/>
              <a:tabLst>
                <a:tab pos="0" algn="l"/>
                <a:tab pos="741363" algn="l"/>
                <a:tab pos="1252538" algn="l"/>
                <a:tab pos="2166938" algn="l"/>
                <a:tab pos="3081338" algn="l"/>
                <a:tab pos="3995738" algn="l"/>
                <a:tab pos="4910138" algn="l"/>
                <a:tab pos="5824538" algn="l"/>
                <a:tab pos="6738938" algn="l"/>
                <a:tab pos="7653338" algn="l"/>
                <a:tab pos="8567738" algn="l"/>
                <a:tab pos="9482138" algn="l"/>
                <a:tab pos="10396538" algn="l"/>
                <a:tab pos="10779125" algn="l"/>
                <a:tab pos="10780713" algn="l"/>
              </a:tabLst>
            </a:pPr>
            <a:r>
              <a:rPr lang="hu-HU" altLang="hu-HU" sz="30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Vizsgálati módszerek</a:t>
            </a:r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360363" y="1619250"/>
            <a:ext cx="8099425" cy="2700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just">
              <a:buSzPct val="40000"/>
              <a:buFont typeface="Times New Roman" pitchFamily="16" charset="0"/>
              <a:buBlip>
                <a:blip r:embed="rId4"/>
              </a:buBlip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6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t> Adat, felvilágosítás</a:t>
            </a:r>
            <a:r>
              <a:rPr lang="hu-HU" altLang="hu-HU" sz="2600" b="1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t>,</a:t>
            </a:r>
            <a:r>
              <a:rPr lang="hu-HU" altLang="hu-HU" sz="26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t> valamint iratmásolat bekérése</a:t>
            </a:r>
          </a:p>
          <a:p>
            <a:pPr algn="just">
              <a:buSzPct val="4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600">
              <a:solidFill>
                <a:srgbClr val="000000"/>
              </a:solidFill>
              <a:latin typeface="Times New Roman" pitchFamily="16" charset="0"/>
              <a:cs typeface="Arial" charset="0"/>
            </a:endParaRPr>
          </a:p>
          <a:p>
            <a:pPr algn="just">
              <a:buSzPct val="40000"/>
              <a:buFont typeface="Times New Roman" pitchFamily="16" charset="0"/>
              <a:buBlip>
                <a:blip r:embed="rId4"/>
              </a:buBlip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600" b="1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t> </a:t>
            </a:r>
            <a:r>
              <a:rPr lang="hu-HU" altLang="hu-HU" sz="26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t>Felkérés vizsgálat lefolytatására</a:t>
            </a:r>
          </a:p>
          <a:p>
            <a:pPr algn="just">
              <a:buSzPct val="4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600" b="1">
              <a:solidFill>
                <a:srgbClr val="000000"/>
              </a:solidFill>
              <a:latin typeface="Times New Roman" pitchFamily="16" charset="0"/>
              <a:cs typeface="Arial" charset="0"/>
            </a:endParaRPr>
          </a:p>
          <a:p>
            <a:pPr algn="just">
              <a:buSzPct val="40000"/>
              <a:buFont typeface="Times New Roman" pitchFamily="16" charset="0"/>
              <a:buBlip>
                <a:blip r:embed="rId4"/>
              </a:buBlip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600" b="1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t> </a:t>
            </a:r>
            <a:r>
              <a:rPr lang="hu-HU" altLang="hu-HU" sz="26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t>Részvétel közmeghallgatáson és helyszíni ellenőrzés</a:t>
            </a: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C8BF496A-9C92-48C5-9F9F-28483AD0502F}" type="slidenum">
              <a:rPr lang="hu-HU" altLang="hu-HU" sz="1400" b="1">
                <a:solidFill>
                  <a:srgbClr val="FFFFFF"/>
                </a:solidFill>
                <a:cs typeface="Arial" charset="0"/>
              </a:rPr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8</a:t>
            </a:fld>
            <a:endParaRPr lang="hu-HU" altLang="hu-HU" sz="1400" b="1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2" name="Hang 1">
            <a:hlinkClick r:id="" action="ppaction://media"/>
          </p:cNvPr>
          <p:cNvPicPr>
            <a:picLocks noRot="1" noChangeAspect="1"/>
          </p:cNvPicPr>
          <p:nvPr>
            <a:wavAudioFile r:embed="rId1" name="D4B80B88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121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179388" y="179388"/>
            <a:ext cx="7740650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marL="0" lvl="1" indent="3175">
              <a:buClrTx/>
              <a:buFontTx/>
              <a:buNone/>
              <a:tabLst>
                <a:tab pos="0" algn="l"/>
                <a:tab pos="509588" algn="l"/>
                <a:tab pos="1423988" algn="l"/>
                <a:tab pos="2338388" algn="l"/>
                <a:tab pos="3252788" algn="l"/>
                <a:tab pos="4167188" algn="l"/>
                <a:tab pos="5081588" algn="l"/>
                <a:tab pos="5995988" algn="l"/>
                <a:tab pos="6910388" algn="l"/>
                <a:tab pos="7824788" algn="l"/>
                <a:tab pos="8739188" algn="l"/>
                <a:tab pos="9653588" algn="l"/>
                <a:tab pos="10034588" algn="l"/>
                <a:tab pos="10036175" algn="l"/>
                <a:tab pos="10037763" algn="l"/>
              </a:tabLst>
            </a:pPr>
            <a:r>
              <a:rPr lang="hu-HU" altLang="hu-HU" sz="30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Összegzés</a:t>
            </a:r>
          </a:p>
        </p:txBody>
      </p:sp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179388" y="1979613"/>
            <a:ext cx="8640762" cy="306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just">
              <a:lnSpc>
                <a:spcPct val="150000"/>
              </a:lnSpc>
              <a:spcAft>
                <a:spcPts val="10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hu-HU" altLang="hu-HU" sz="26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t>Az alapvető jogok biztosához telepített új feladatkör ellátása a vonatkozó jogszabályoknak megfelelően zajlik,  mind tartalmi, mind eljárási szempontból is beilleszkedett a biztosi alaptevékenység keretei közé.</a:t>
            </a:r>
          </a:p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hu-HU" altLang="hu-HU" sz="2600">
              <a:solidFill>
                <a:srgbClr val="000000"/>
              </a:solidFill>
              <a:latin typeface="Times New Roman" pitchFamily="16" charset="0"/>
              <a:cs typeface="Arial" charset="0"/>
            </a:endParaRPr>
          </a:p>
        </p:txBody>
      </p:sp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FAD5FDCC-9963-406C-A6FC-7AC37AB5E74B}" type="slidenum">
              <a:rPr lang="hu-HU" altLang="hu-HU" sz="1400" b="1">
                <a:solidFill>
                  <a:srgbClr val="FFFFFF"/>
                </a:solidFill>
                <a:cs typeface="Arial" charset="0"/>
              </a:rPr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9</a:t>
            </a:fld>
            <a:endParaRPr lang="hu-HU" altLang="hu-HU" sz="1400" b="1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2" name="Hang 1">
            <a:hlinkClick r:id="" action="ppaction://media"/>
          </p:cNvPr>
          <p:cNvPicPr>
            <a:picLocks noRot="1" noChangeAspect="1"/>
          </p:cNvPicPr>
          <p:nvPr>
            <a:wavAudioFile r:embed="rId1" name="5A09A893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7603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-téma">
  <a:themeElements>
    <a:clrScheme name="Office-té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éma">
      <a:majorFont>
        <a:latin typeface="Century Schoolbook"/>
        <a:ea typeface="SimSun"/>
        <a:cs typeface=""/>
      </a:majorFont>
      <a:minorFont>
        <a:latin typeface="Century Schoolbook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Schoolbook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Schoolbook" pitchFamily="16" charset="0"/>
            <a:ea typeface="SimSun" charset="-122"/>
          </a:defRPr>
        </a:defPPr>
      </a:lstStyle>
    </a:lnDef>
  </a:objectDefaults>
  <a:extraClrSchemeLst>
    <a:extraClrScheme>
      <a:clrScheme name="Office-té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é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-téma">
  <a:themeElements>
    <a:clrScheme name="Office-té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éma">
      <a:majorFont>
        <a:latin typeface="Century Schoolbook"/>
        <a:ea typeface="SimSun"/>
        <a:cs typeface=""/>
      </a:majorFont>
      <a:minorFont>
        <a:latin typeface="Century Schoolbook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Schoolbook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Schoolbook" pitchFamily="16" charset="0"/>
            <a:ea typeface="SimSun" charset="-122"/>
          </a:defRPr>
        </a:defPPr>
      </a:lstStyle>
    </a:lnDef>
  </a:objectDefaults>
  <a:extraClrSchemeLst>
    <a:extraClrScheme>
      <a:clrScheme name="Office-té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é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-téma">
  <a:themeElements>
    <a:clrScheme name="Office-té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éma">
      <a:majorFont>
        <a:latin typeface="Century Schoolbook"/>
        <a:ea typeface="SimSun"/>
        <a:cs typeface=""/>
      </a:majorFont>
      <a:minorFont>
        <a:latin typeface="Century Schoolbook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Schoolbook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Schoolbook" pitchFamily="16" charset="0"/>
            <a:ea typeface="SimSun" charset="-122"/>
          </a:defRPr>
        </a:defPPr>
      </a:lstStyle>
    </a:lnDef>
  </a:objectDefaults>
  <a:extraClrSchemeLst>
    <a:extraClrScheme>
      <a:clrScheme name="Office-té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é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Office-téma">
  <a:themeElements>
    <a:clrScheme name="Office-té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éma">
      <a:majorFont>
        <a:latin typeface="Century Schoolbook"/>
        <a:ea typeface="SimSun"/>
        <a:cs typeface=""/>
      </a:majorFont>
      <a:minorFont>
        <a:latin typeface="Century Schoolbook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Schoolbook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Schoolbook" pitchFamily="16" charset="0"/>
            <a:ea typeface="SimSun" charset="-122"/>
          </a:defRPr>
        </a:defPPr>
      </a:lstStyle>
    </a:lnDef>
  </a:objectDefaults>
  <a:extraClrSchemeLst>
    <a:extraClrScheme>
      <a:clrScheme name="Office-té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é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Office-téma">
  <a:themeElements>
    <a:clrScheme name="Office-té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éma">
      <a:majorFont>
        <a:latin typeface="Century Schoolbook"/>
        <a:ea typeface="SimSun"/>
        <a:cs typeface=""/>
      </a:majorFont>
      <a:minorFont>
        <a:latin typeface="Century Schoolbook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Schoolbook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Schoolbook" pitchFamily="16" charset="0"/>
            <a:ea typeface="SimSun" charset="-122"/>
          </a:defRPr>
        </a:defPPr>
      </a:lstStyle>
    </a:lnDef>
  </a:objectDefaults>
  <a:extraClrSchemeLst>
    <a:extraClrScheme>
      <a:clrScheme name="Office-té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é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Office-téma">
  <a:themeElements>
    <a:clrScheme name="Office-té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éma">
      <a:majorFont>
        <a:latin typeface="Century Schoolbook"/>
        <a:ea typeface="SimSun"/>
        <a:cs typeface=""/>
      </a:majorFont>
      <a:minorFont>
        <a:latin typeface="Century Schoolbook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Schoolbook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Schoolbook" pitchFamily="16" charset="0"/>
            <a:ea typeface="SimSun" charset="-122"/>
          </a:defRPr>
        </a:defPPr>
      </a:lstStyle>
    </a:lnDef>
  </a:objectDefaults>
  <a:extraClrSchemeLst>
    <a:extraClrScheme>
      <a:clrScheme name="Office-té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é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Office-téma">
  <a:themeElements>
    <a:clrScheme name="Office-té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éma">
      <a:majorFont>
        <a:latin typeface="Century Schoolbook"/>
        <a:ea typeface="SimSun"/>
        <a:cs typeface=""/>
      </a:majorFont>
      <a:minorFont>
        <a:latin typeface="Century Schoolbook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Schoolbook" pitchFamily="16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Schoolbook" pitchFamily="16" charset="0"/>
            <a:ea typeface="SimSun" charset="-122"/>
          </a:defRPr>
        </a:defPPr>
      </a:lstStyle>
    </a:lnDef>
  </a:objectDefaults>
  <a:extraClrSchemeLst>
    <a:extraClrScheme>
      <a:clrScheme name="Office-té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é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558</Words>
  <PresentationFormat>Diavetítés a képernyőre (4:3 oldalarány)</PresentationFormat>
  <Paragraphs>91</Paragraphs>
  <Slides>10</Slides>
  <Notes>10</Notes>
  <HiddenSlides>0</HiddenSlides>
  <MMClips>10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7</vt:i4>
      </vt:variant>
      <vt:variant>
        <vt:lpstr>Diacímek</vt:lpstr>
      </vt:variant>
      <vt:variant>
        <vt:i4>10</vt:i4>
      </vt:variant>
    </vt:vector>
  </HeadingPairs>
  <TitlesOfParts>
    <vt:vector size="24" baseType="lpstr">
      <vt:lpstr>Century Schoolbook</vt:lpstr>
      <vt:lpstr>SimSun</vt:lpstr>
      <vt:lpstr>Times New Roman</vt:lpstr>
      <vt:lpstr>Arial</vt:lpstr>
      <vt:lpstr>Arial Unicode MS</vt:lpstr>
      <vt:lpstr>Calibri</vt:lpstr>
      <vt:lpstr>Garamond</vt:lpstr>
      <vt:lpstr>Office-téma</vt:lpstr>
      <vt:lpstr>1_Office-téma</vt:lpstr>
      <vt:lpstr>2_Office-téma</vt:lpstr>
      <vt:lpstr>3_Office-téma</vt:lpstr>
      <vt:lpstr>4_Office-téma</vt:lpstr>
      <vt:lpstr>5_Office-téma</vt:lpstr>
      <vt:lpstr>6_Office-téma</vt:lpstr>
      <vt:lpstr>1. dia</vt:lpstr>
      <vt:lpstr>2. dia</vt:lpstr>
      <vt:lpstr>3. dia</vt:lpstr>
      <vt:lpstr>4. dia</vt:lpstr>
      <vt:lpstr>5. dia</vt:lpstr>
      <vt:lpstr>6. dia</vt:lpstr>
      <vt:lpstr>7. dia</vt:lpstr>
      <vt:lpstr>8. dia</vt:lpstr>
      <vt:lpstr>9. dia</vt:lpstr>
      <vt:lpstr>10.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dobos.csaba</dc:creator>
  <cp:lastModifiedBy>dobos.csaba</cp:lastModifiedBy>
  <cp:revision>63</cp:revision>
  <cp:lastPrinted>1601-01-01T00:00:00Z</cp:lastPrinted>
  <dcterms:created xsi:type="dcterms:W3CDTF">2015-02-24T09:58:44Z</dcterms:created>
  <dcterms:modified xsi:type="dcterms:W3CDTF">2015-06-10T14:00:14Z</dcterms:modified>
</cp:coreProperties>
</file>